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56" r:id="rId3"/>
    <p:sldId id="419" r:id="rId4"/>
    <p:sldId id="420" r:id="rId5"/>
    <p:sldId id="445" r:id="rId6"/>
    <p:sldId id="442" r:id="rId7"/>
    <p:sldId id="260" r:id="rId8"/>
    <p:sldId id="345" r:id="rId9"/>
    <p:sldId id="351" r:id="rId10"/>
    <p:sldId id="352" r:id="rId11"/>
    <p:sldId id="446" r:id="rId12"/>
    <p:sldId id="443" r:id="rId13"/>
    <p:sldId id="444" r:id="rId14"/>
    <p:sldId id="354" r:id="rId15"/>
    <p:sldId id="362" r:id="rId16"/>
    <p:sldId id="447" r:id="rId17"/>
    <p:sldId id="448" r:id="rId18"/>
    <p:sldId id="449" r:id="rId19"/>
    <p:sldId id="450" r:id="rId20"/>
    <p:sldId id="355" r:id="rId21"/>
    <p:sldId id="356" r:id="rId22"/>
    <p:sldId id="357" r:id="rId23"/>
    <p:sldId id="359" r:id="rId24"/>
    <p:sldId id="360" r:id="rId25"/>
    <p:sldId id="361" r:id="rId26"/>
    <p:sldId id="346" r:id="rId27"/>
    <p:sldId id="279" r:id="rId28"/>
    <p:sldId id="285" r:id="rId29"/>
    <p:sldId id="281" r:id="rId30"/>
    <p:sldId id="289" r:id="rId31"/>
    <p:sldId id="349" r:id="rId32"/>
    <p:sldId id="451" r:id="rId33"/>
    <p:sldId id="385" r:id="rId34"/>
    <p:sldId id="315" r:id="rId35"/>
    <p:sldId id="452" r:id="rId36"/>
    <p:sldId id="453" r:id="rId37"/>
    <p:sldId id="414" r:id="rId38"/>
    <p:sldId id="371" r:id="rId39"/>
    <p:sldId id="350" r:id="rId40"/>
    <p:sldId id="298" r:id="rId41"/>
    <p:sldId id="299" r:id="rId42"/>
    <p:sldId id="439" r:id="rId43"/>
    <p:sldId id="454" r:id="rId44"/>
    <p:sldId id="455" r:id="rId45"/>
    <p:sldId id="456" r:id="rId46"/>
    <p:sldId id="457" r:id="rId47"/>
    <p:sldId id="302" r:id="rId48"/>
    <p:sldId id="303" r:id="rId49"/>
    <p:sldId id="458" r:id="rId50"/>
    <p:sldId id="304" r:id="rId51"/>
    <p:sldId id="305" r:id="rId52"/>
    <p:sldId id="459" r:id="rId53"/>
    <p:sldId id="417" r:id="rId54"/>
    <p:sldId id="440" r:id="rId55"/>
    <p:sldId id="460" r:id="rId56"/>
    <p:sldId id="380" r:id="rId57"/>
    <p:sldId id="416" r:id="rId58"/>
    <p:sldId id="381" r:id="rId59"/>
    <p:sldId id="461" r:id="rId60"/>
    <p:sldId id="384" r:id="rId61"/>
    <p:sldId id="310" r:id="rId62"/>
    <p:sldId id="311" r:id="rId63"/>
    <p:sldId id="469" r:id="rId64"/>
    <p:sldId id="463" r:id="rId65"/>
    <p:sldId id="464" r:id="rId66"/>
    <p:sldId id="422" r:id="rId67"/>
    <p:sldId id="423" r:id="rId68"/>
    <p:sldId id="424" r:id="rId69"/>
    <p:sldId id="465" r:id="rId70"/>
    <p:sldId id="466" r:id="rId71"/>
    <p:sldId id="467" r:id="rId72"/>
    <p:sldId id="333" r:id="rId7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úlius Baráth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B29B3-A0E7-9F41-88DC-40F7529E299D}" v="13" dt="2025-02-24T13:33:11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28" autoAdjust="0"/>
    <p:restoredTop sz="95144" autoAdjust="0"/>
  </p:normalViewPr>
  <p:slideViewPr>
    <p:cSldViewPr snapToGrid="0">
      <p:cViewPr varScale="1">
        <p:scale>
          <a:sx n="167" d="100"/>
          <a:sy n="167" d="100"/>
        </p:scale>
        <p:origin x="12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5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25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áth, Július" userId="S::julius.barath@aos.sk::aebde9b9-dccc-4475-a9ac-c05e78323d7a" providerId="AD" clId="Web-{AB0C9A49-01C1-218C-3224-4279FE84DDDF}"/>
    <pc:docChg chg="modSld">
      <pc:chgData name="Baráth, Július" userId="S::julius.barath@aos.sk::aebde9b9-dccc-4475-a9ac-c05e78323d7a" providerId="AD" clId="Web-{AB0C9A49-01C1-218C-3224-4279FE84DDDF}" dt="2023-03-01T10:04:27.916" v="3" actId="20577"/>
      <pc:docMkLst>
        <pc:docMk/>
      </pc:docMkLst>
      <pc:sldChg chg="modSp">
        <pc:chgData name="Baráth, Július" userId="S::julius.barath@aos.sk::aebde9b9-dccc-4475-a9ac-c05e78323d7a" providerId="AD" clId="Web-{AB0C9A49-01C1-218C-3224-4279FE84DDDF}" dt="2023-03-01T10:03:07.131" v="2" actId="20577"/>
        <pc:sldMkLst>
          <pc:docMk/>
          <pc:sldMk cId="1468456781" sldId="289"/>
        </pc:sldMkLst>
      </pc:sldChg>
      <pc:sldChg chg="modSp">
        <pc:chgData name="Baráth, Július" userId="S::julius.barath@aos.sk::aebde9b9-dccc-4475-a9ac-c05e78323d7a" providerId="AD" clId="Web-{AB0C9A49-01C1-218C-3224-4279FE84DDDF}" dt="2023-03-01T10:04:27.916" v="3" actId="20577"/>
        <pc:sldMkLst>
          <pc:docMk/>
          <pc:sldMk cId="3073104993" sldId="453"/>
        </pc:sldMkLst>
      </pc:sldChg>
    </pc:docChg>
  </pc:docChgLst>
  <pc:docChgLst>
    <pc:chgData name="Baráth, Július" userId="aebde9b9-dccc-4475-a9ac-c05e78323d7a" providerId="ADAL" clId="{72FBC24B-2D9E-D44F-82A3-032CAADAD09F}"/>
    <pc:docChg chg="undo custSel modSld">
      <pc:chgData name="Baráth, Július" userId="aebde9b9-dccc-4475-a9ac-c05e78323d7a" providerId="ADAL" clId="{72FBC24B-2D9E-D44F-82A3-032CAADAD09F}" dt="2024-02-22T08:19:06.935" v="117" actId="20577"/>
      <pc:docMkLst>
        <pc:docMk/>
      </pc:docMkLst>
      <pc:sldChg chg="modSp mod">
        <pc:chgData name="Baráth, Július" userId="aebde9b9-dccc-4475-a9ac-c05e78323d7a" providerId="ADAL" clId="{72FBC24B-2D9E-D44F-82A3-032CAADAD09F}" dt="2024-02-22T07:03:56.519" v="76" actId="20577"/>
        <pc:sldMkLst>
          <pc:docMk/>
          <pc:sldMk cId="2350242147" sldId="279"/>
        </pc:sldMkLst>
      </pc:sldChg>
      <pc:sldChg chg="modSp mod">
        <pc:chgData name="Baráth, Július" userId="aebde9b9-dccc-4475-a9ac-c05e78323d7a" providerId="ADAL" clId="{72FBC24B-2D9E-D44F-82A3-032CAADAD09F}" dt="2024-02-22T07:04:55.888" v="78" actId="20577"/>
        <pc:sldMkLst>
          <pc:docMk/>
          <pc:sldMk cId="2888860324" sldId="281"/>
        </pc:sldMkLst>
      </pc:sldChg>
      <pc:sldChg chg="modSp mod">
        <pc:chgData name="Baráth, Július" userId="aebde9b9-dccc-4475-a9ac-c05e78323d7a" providerId="ADAL" clId="{72FBC24B-2D9E-D44F-82A3-032CAADAD09F}" dt="2024-02-22T07:05:41.581" v="90" actId="20577"/>
        <pc:sldMkLst>
          <pc:docMk/>
          <pc:sldMk cId="1468456781" sldId="289"/>
        </pc:sldMkLst>
      </pc:sldChg>
      <pc:sldChg chg="modSp mod">
        <pc:chgData name="Baráth, Július" userId="aebde9b9-dccc-4475-a9ac-c05e78323d7a" providerId="ADAL" clId="{72FBC24B-2D9E-D44F-82A3-032CAADAD09F}" dt="2024-02-22T07:24:00.853" v="93" actId="113"/>
        <pc:sldMkLst>
          <pc:docMk/>
          <pc:sldMk cId="2903130704" sldId="305"/>
        </pc:sldMkLst>
      </pc:sldChg>
      <pc:sldChg chg="modSp mod">
        <pc:chgData name="Baráth, Július" userId="aebde9b9-dccc-4475-a9ac-c05e78323d7a" providerId="ADAL" clId="{72FBC24B-2D9E-D44F-82A3-032CAADAD09F}" dt="2024-02-16T11:42:34.301" v="7" actId="20577"/>
        <pc:sldMkLst>
          <pc:docMk/>
          <pc:sldMk cId="3861218752" sldId="354"/>
        </pc:sldMkLst>
      </pc:sldChg>
      <pc:sldChg chg="modSp mod">
        <pc:chgData name="Baráth, Július" userId="aebde9b9-dccc-4475-a9ac-c05e78323d7a" providerId="ADAL" clId="{72FBC24B-2D9E-D44F-82A3-032CAADAD09F}" dt="2024-02-16T11:46:41.276" v="23" actId="20577"/>
        <pc:sldMkLst>
          <pc:docMk/>
          <pc:sldMk cId="3945961256" sldId="355"/>
        </pc:sldMkLst>
      </pc:sldChg>
      <pc:sldChg chg="modSp mod">
        <pc:chgData name="Baráth, Július" userId="aebde9b9-dccc-4475-a9ac-c05e78323d7a" providerId="ADAL" clId="{72FBC24B-2D9E-D44F-82A3-032CAADAD09F}" dt="2024-02-22T07:00:55.252" v="30" actId="20577"/>
        <pc:sldMkLst>
          <pc:docMk/>
          <pc:sldMk cId="1892307816" sldId="357"/>
        </pc:sldMkLst>
      </pc:sldChg>
      <pc:sldChg chg="modSp mod">
        <pc:chgData name="Baráth, Július" userId="aebde9b9-dccc-4475-a9ac-c05e78323d7a" providerId="ADAL" clId="{72FBC24B-2D9E-D44F-82A3-032CAADAD09F}" dt="2024-02-22T07:01:57.711" v="47" actId="6549"/>
        <pc:sldMkLst>
          <pc:docMk/>
          <pc:sldMk cId="2109023687" sldId="359"/>
        </pc:sldMkLst>
      </pc:sldChg>
      <pc:sldChg chg="modSp mod">
        <pc:chgData name="Baráth, Július" userId="aebde9b9-dccc-4475-a9ac-c05e78323d7a" providerId="ADAL" clId="{72FBC24B-2D9E-D44F-82A3-032CAADAD09F}" dt="2024-02-16T11:33:50.667" v="1" actId="5793"/>
        <pc:sldMkLst>
          <pc:docMk/>
          <pc:sldMk cId="3039716921" sldId="419"/>
        </pc:sldMkLst>
      </pc:sldChg>
      <pc:sldChg chg="modSp mod">
        <pc:chgData name="Baráth, Július" userId="aebde9b9-dccc-4475-a9ac-c05e78323d7a" providerId="ADAL" clId="{72FBC24B-2D9E-D44F-82A3-032CAADAD09F}" dt="2024-02-16T11:36:51.604" v="5" actId="20577"/>
        <pc:sldMkLst>
          <pc:docMk/>
          <pc:sldMk cId="2353504456" sldId="442"/>
        </pc:sldMkLst>
      </pc:sldChg>
      <pc:sldChg chg="modSp mod">
        <pc:chgData name="Baráth, Július" userId="aebde9b9-dccc-4475-a9ac-c05e78323d7a" providerId="ADAL" clId="{72FBC24B-2D9E-D44F-82A3-032CAADAD09F}" dt="2024-02-16T11:35:01.866" v="2" actId="115"/>
        <pc:sldMkLst>
          <pc:docMk/>
          <pc:sldMk cId="2967805831" sldId="445"/>
        </pc:sldMkLst>
      </pc:sldChg>
      <pc:sldChg chg="modSp mod">
        <pc:chgData name="Baráth, Július" userId="aebde9b9-dccc-4475-a9ac-c05e78323d7a" providerId="ADAL" clId="{72FBC24B-2D9E-D44F-82A3-032CAADAD09F}" dt="2024-02-22T07:00:24.117" v="24" actId="113"/>
        <pc:sldMkLst>
          <pc:docMk/>
          <pc:sldMk cId="902208961" sldId="450"/>
        </pc:sldMkLst>
      </pc:sldChg>
      <pc:sldChg chg="modSp mod">
        <pc:chgData name="Baráth, Július" userId="aebde9b9-dccc-4475-a9ac-c05e78323d7a" providerId="ADAL" clId="{72FBC24B-2D9E-D44F-82A3-032CAADAD09F}" dt="2024-02-22T07:15:32.659" v="92" actId="15"/>
        <pc:sldMkLst>
          <pc:docMk/>
          <pc:sldMk cId="2788878870" sldId="456"/>
        </pc:sldMkLst>
      </pc:sldChg>
      <pc:sldChg chg="addSp delSp modSp mod">
        <pc:chgData name="Baráth, Július" userId="aebde9b9-dccc-4475-a9ac-c05e78323d7a" providerId="ADAL" clId="{72FBC24B-2D9E-D44F-82A3-032CAADAD09F}" dt="2024-02-22T07:57:11.625" v="113" actId="21"/>
        <pc:sldMkLst>
          <pc:docMk/>
          <pc:sldMk cId="1540982134" sldId="460"/>
        </pc:sldMkLst>
      </pc:sldChg>
      <pc:sldChg chg="addSp modSp mod">
        <pc:chgData name="Baráth, Július" userId="aebde9b9-dccc-4475-a9ac-c05e78323d7a" providerId="ADAL" clId="{72FBC24B-2D9E-D44F-82A3-032CAADAD09F}" dt="2024-02-22T08:19:06.935" v="117" actId="20577"/>
        <pc:sldMkLst>
          <pc:docMk/>
          <pc:sldMk cId="1716954247" sldId="466"/>
        </pc:sldMkLst>
      </pc:sldChg>
    </pc:docChg>
  </pc:docChgLst>
  <pc:docChgLst>
    <pc:chgData name="Július Baráth" userId="e650c4ab-697e-4750-bd58-c1531aabce95" providerId="ADAL" clId="{987578AF-DA03-6F42-A826-F2D80B4F5D5C}"/>
    <pc:docChg chg="custSel modSld">
      <pc:chgData name="Július Baráth" userId="e650c4ab-697e-4750-bd58-c1531aabce95" providerId="ADAL" clId="{987578AF-DA03-6F42-A826-F2D80B4F5D5C}" dt="2019-02-25T07:24:32.866" v="253" actId="20577"/>
      <pc:docMkLst>
        <pc:docMk/>
      </pc:docMkLst>
      <pc:sldChg chg="modSp">
        <pc:chgData name="Július Baráth" userId="e650c4ab-697e-4750-bd58-c1531aabce95" providerId="ADAL" clId="{987578AF-DA03-6F42-A826-F2D80B4F5D5C}" dt="2019-02-25T06:57:25.725" v="100" actId="20577"/>
        <pc:sldMkLst>
          <pc:docMk/>
          <pc:sldMk cId="1543713500" sldId="260"/>
        </pc:sldMkLst>
      </pc:sldChg>
      <pc:sldChg chg="modSp">
        <pc:chgData name="Július Baráth" userId="e650c4ab-697e-4750-bd58-c1531aabce95" providerId="ADAL" clId="{987578AF-DA03-6F42-A826-F2D80B4F5D5C}" dt="2019-02-25T07:21:35.936" v="218" actId="20577"/>
        <pc:sldMkLst>
          <pc:docMk/>
          <pc:sldMk cId="1997398123" sldId="321"/>
        </pc:sldMkLst>
      </pc:sldChg>
      <pc:sldChg chg="modSp">
        <pc:chgData name="Július Baráth" userId="e650c4ab-697e-4750-bd58-c1531aabce95" providerId="ADAL" clId="{987578AF-DA03-6F42-A826-F2D80B4F5D5C}" dt="2019-02-25T06:54:28.890" v="0" actId="207"/>
        <pc:sldMkLst>
          <pc:docMk/>
          <pc:sldMk cId="1892307816" sldId="357"/>
        </pc:sldMkLst>
      </pc:sldChg>
      <pc:sldChg chg="modSp">
        <pc:chgData name="Július Baráth" userId="e650c4ab-697e-4750-bd58-c1531aabce95" providerId="ADAL" clId="{987578AF-DA03-6F42-A826-F2D80B4F5D5C}" dt="2019-02-25T07:24:32.866" v="253" actId="20577"/>
        <pc:sldMkLst>
          <pc:docMk/>
          <pc:sldMk cId="1766555368" sldId="376"/>
        </pc:sldMkLst>
      </pc:sldChg>
    </pc:docChg>
  </pc:docChgLst>
  <pc:docChgLst>
    <pc:chgData clId="Web-{B62288BF-9547-9818-4759-AF0E68675F0E}"/>
    <pc:docChg chg="modSld">
      <pc:chgData name="" userId="" providerId="" clId="Web-{B62288BF-9547-9818-4759-AF0E68675F0E}" dt="2022-02-11T09:06:54.516" v="1" actId="20577"/>
      <pc:docMkLst>
        <pc:docMk/>
      </pc:docMkLst>
      <pc:sldChg chg="modSp">
        <pc:chgData name="" userId="" providerId="" clId="Web-{B62288BF-9547-9818-4759-AF0E68675F0E}" dt="2022-02-11T09:06:54.516" v="1" actId="20577"/>
        <pc:sldMkLst>
          <pc:docMk/>
          <pc:sldMk cId="1331417989" sldId="256"/>
        </pc:sldMkLst>
      </pc:sldChg>
    </pc:docChg>
  </pc:docChgLst>
  <pc:docChgLst>
    <pc:chgData name="Július Baráth" userId="e650c4ab-697e-4750-bd58-c1531aabce95" providerId="ADAL" clId="{2A337F4B-E2B1-2041-BEF2-A9E56E5A3F7C}"/>
    <pc:docChg chg="undo custSel modSld sldOrd">
      <pc:chgData name="Július Baráth" userId="e650c4ab-697e-4750-bd58-c1531aabce95" providerId="ADAL" clId="{2A337F4B-E2B1-2041-BEF2-A9E56E5A3F7C}" dt="2022-03-07T07:22:55.194" v="20" actId="6549"/>
      <pc:docMkLst>
        <pc:docMk/>
      </pc:docMkLst>
      <pc:sldChg chg="modSp mod">
        <pc:chgData name="Július Baráth" userId="e650c4ab-697e-4750-bd58-c1531aabce95" providerId="ADAL" clId="{2A337F4B-E2B1-2041-BEF2-A9E56E5A3F7C}" dt="2022-02-28T08:07:55.424" v="4" actId="6549"/>
        <pc:sldMkLst>
          <pc:docMk/>
          <pc:sldMk cId="4240063183" sldId="285"/>
        </pc:sldMkLst>
      </pc:sldChg>
      <pc:sldChg chg="modSp mod">
        <pc:chgData name="Július Baráth" userId="e650c4ab-697e-4750-bd58-c1531aabce95" providerId="ADAL" clId="{2A337F4B-E2B1-2041-BEF2-A9E56E5A3F7C}" dt="2022-02-28T08:54:46.225" v="15" actId="115"/>
        <pc:sldMkLst>
          <pc:docMk/>
          <pc:sldMk cId="2903130704" sldId="305"/>
        </pc:sldMkLst>
      </pc:sldChg>
      <pc:sldChg chg="modSp mod">
        <pc:chgData name="Július Baráth" userId="e650c4ab-697e-4750-bd58-c1531aabce95" providerId="ADAL" clId="{2A337F4B-E2B1-2041-BEF2-A9E56E5A3F7C}" dt="2022-02-28T07:22:38.301" v="1" actId="113"/>
        <pc:sldMkLst>
          <pc:docMk/>
          <pc:sldMk cId="1715521528" sldId="351"/>
        </pc:sldMkLst>
      </pc:sldChg>
      <pc:sldChg chg="modSp mod">
        <pc:chgData name="Július Baráth" userId="e650c4ab-697e-4750-bd58-c1531aabce95" providerId="ADAL" clId="{2A337F4B-E2B1-2041-BEF2-A9E56E5A3F7C}" dt="2022-02-28T09:11:03.514" v="16" actId="12"/>
        <pc:sldMkLst>
          <pc:docMk/>
          <pc:sldMk cId="3284902929" sldId="380"/>
        </pc:sldMkLst>
      </pc:sldChg>
      <pc:sldChg chg="modSp mod">
        <pc:chgData name="Július Baráth" userId="e650c4ab-697e-4750-bd58-c1531aabce95" providerId="ADAL" clId="{2A337F4B-E2B1-2041-BEF2-A9E56E5A3F7C}" dt="2022-03-07T07:22:55.194" v="20" actId="6549"/>
        <pc:sldMkLst>
          <pc:docMk/>
          <pc:sldMk cId="2802694068" sldId="381"/>
        </pc:sldMkLst>
      </pc:sldChg>
      <pc:sldChg chg="delSp ord">
        <pc:chgData name="Július Baráth" userId="e650c4ab-697e-4750-bd58-c1531aabce95" providerId="ADAL" clId="{2A337F4B-E2B1-2041-BEF2-A9E56E5A3F7C}" dt="2022-02-28T07:24:35.734" v="3" actId="20578"/>
        <pc:sldMkLst>
          <pc:docMk/>
          <pc:sldMk cId="3416576981" sldId="446"/>
        </pc:sldMkLst>
      </pc:sldChg>
      <pc:sldChg chg="modSp mod">
        <pc:chgData name="Július Baráth" userId="e650c4ab-697e-4750-bd58-c1531aabce95" providerId="ADAL" clId="{2A337F4B-E2B1-2041-BEF2-A9E56E5A3F7C}" dt="2022-02-28T08:53:39.518" v="14" actId="404"/>
        <pc:sldMkLst>
          <pc:docMk/>
          <pc:sldMk cId="477686888" sldId="458"/>
        </pc:sldMkLst>
      </pc:sldChg>
    </pc:docChg>
  </pc:docChgLst>
  <pc:docChgLst>
    <pc:chgData name="Baráth, Július" userId="aebde9b9-dccc-4475-a9ac-c05e78323d7a" providerId="ADAL" clId="{368D1A73-74D9-6242-B43C-BBD2CF55FB71}"/>
    <pc:docChg chg="custSel addSld delSld modSld">
      <pc:chgData name="Baráth, Július" userId="aebde9b9-dccc-4475-a9ac-c05e78323d7a" providerId="ADAL" clId="{368D1A73-74D9-6242-B43C-BBD2CF55FB71}" dt="2023-03-06T13:21:02.454" v="159" actId="20577"/>
      <pc:docMkLst>
        <pc:docMk/>
      </pc:docMkLst>
      <pc:sldChg chg="modSp mod">
        <pc:chgData name="Baráth, Július" userId="aebde9b9-dccc-4475-a9ac-c05e78323d7a" providerId="ADAL" clId="{368D1A73-74D9-6242-B43C-BBD2CF55FB71}" dt="2023-03-01T11:56:06.547" v="17" actId="20577"/>
        <pc:sldMkLst>
          <pc:docMk/>
          <pc:sldMk cId="1468456781" sldId="289"/>
        </pc:sldMkLst>
      </pc:sldChg>
      <pc:sldChg chg="addSp modSp mod">
        <pc:chgData name="Baráth, Július" userId="aebde9b9-dccc-4475-a9ac-c05e78323d7a" providerId="ADAL" clId="{368D1A73-74D9-6242-B43C-BBD2CF55FB71}" dt="2023-03-06T13:18:55.689" v="151" actId="1076"/>
        <pc:sldMkLst>
          <pc:docMk/>
          <pc:sldMk cId="2067182005" sldId="298"/>
        </pc:sldMkLst>
      </pc:sldChg>
      <pc:sldChg chg="modSp mod">
        <pc:chgData name="Baráth, Július" userId="aebde9b9-dccc-4475-a9ac-c05e78323d7a" providerId="ADAL" clId="{368D1A73-74D9-6242-B43C-BBD2CF55FB71}" dt="2023-03-01T13:11:49.373" v="38" actId="113"/>
        <pc:sldMkLst>
          <pc:docMk/>
          <pc:sldMk cId="1219818006" sldId="302"/>
        </pc:sldMkLst>
      </pc:sldChg>
      <pc:sldChg chg="modSp mod">
        <pc:chgData name="Baráth, Július" userId="aebde9b9-dccc-4475-a9ac-c05e78323d7a" providerId="ADAL" clId="{368D1A73-74D9-6242-B43C-BBD2CF55FB71}" dt="2023-03-01T13:13:47.138" v="42" actId="207"/>
        <pc:sldMkLst>
          <pc:docMk/>
          <pc:sldMk cId="333524277" sldId="304"/>
        </pc:sldMkLst>
      </pc:sldChg>
      <pc:sldChg chg="addSp modSp mod">
        <pc:chgData name="Baráth, Július" userId="aebde9b9-dccc-4475-a9ac-c05e78323d7a" providerId="ADAL" clId="{368D1A73-74D9-6242-B43C-BBD2CF55FB71}" dt="2023-03-01T13:45:15.411" v="102" actId="20577"/>
        <pc:sldMkLst>
          <pc:docMk/>
          <pc:sldMk cId="2858539739" sldId="311"/>
        </pc:sldMkLst>
      </pc:sldChg>
      <pc:sldChg chg="addSp modSp mod">
        <pc:chgData name="Baráth, Július" userId="aebde9b9-dccc-4475-a9ac-c05e78323d7a" providerId="ADAL" clId="{368D1A73-74D9-6242-B43C-BBD2CF55FB71}" dt="2023-03-01T13:28:49.962" v="81" actId="1076"/>
        <pc:sldMkLst>
          <pc:docMk/>
          <pc:sldMk cId="2214043005" sldId="440"/>
        </pc:sldMkLst>
      </pc:sldChg>
      <pc:sldChg chg="addSp modSp mod">
        <pc:chgData name="Baráth, Július" userId="aebde9b9-dccc-4475-a9ac-c05e78323d7a" providerId="ADAL" clId="{368D1A73-74D9-6242-B43C-BBD2CF55FB71}" dt="2023-03-06T13:21:02.454" v="159" actId="20577"/>
        <pc:sldMkLst>
          <pc:docMk/>
          <pc:sldMk cId="180398145" sldId="454"/>
        </pc:sldMkLst>
      </pc:sldChg>
      <pc:sldChg chg="modSp mod">
        <pc:chgData name="Baráth, Július" userId="aebde9b9-dccc-4475-a9ac-c05e78323d7a" providerId="ADAL" clId="{368D1A73-74D9-6242-B43C-BBD2CF55FB71}" dt="2023-03-01T13:06:31.839" v="29" actId="1582"/>
        <pc:sldMkLst>
          <pc:docMk/>
          <pc:sldMk cId="1890575026" sldId="455"/>
        </pc:sldMkLst>
      </pc:sldChg>
      <pc:sldChg chg="addSp delSp modSp mod">
        <pc:chgData name="Baráth, Július" userId="aebde9b9-dccc-4475-a9ac-c05e78323d7a" providerId="ADAL" clId="{368D1A73-74D9-6242-B43C-BBD2CF55FB71}" dt="2023-03-01T13:10:44.372" v="37" actId="478"/>
        <pc:sldMkLst>
          <pc:docMk/>
          <pc:sldMk cId="3790823752" sldId="457"/>
        </pc:sldMkLst>
      </pc:sldChg>
      <pc:sldChg chg="new del">
        <pc:chgData name="Baráth, Július" userId="aebde9b9-dccc-4475-a9ac-c05e78323d7a" providerId="ADAL" clId="{368D1A73-74D9-6242-B43C-BBD2CF55FB71}" dt="2023-03-01T13:46:06.424" v="108" actId="2696"/>
        <pc:sldMkLst>
          <pc:docMk/>
          <pc:sldMk cId="1927222922" sldId="468"/>
        </pc:sldMkLst>
      </pc:sldChg>
      <pc:sldChg chg="addSp modSp new mod">
        <pc:chgData name="Baráth, Július" userId="aebde9b9-dccc-4475-a9ac-c05e78323d7a" providerId="ADAL" clId="{368D1A73-74D9-6242-B43C-BBD2CF55FB71}" dt="2023-03-01T13:47:16.514" v="116" actId="404"/>
        <pc:sldMkLst>
          <pc:docMk/>
          <pc:sldMk cId="3427117849" sldId="469"/>
        </pc:sldMkLst>
      </pc:sldChg>
    </pc:docChg>
  </pc:docChgLst>
  <pc:docChgLst>
    <pc:chgData name="Baráth, Július" userId="aebde9b9-dccc-4475-a9ac-c05e78323d7a" providerId="ADAL" clId="{948B29B3-A0E7-9F41-88DC-40F7529E299D}"/>
    <pc:docChg chg="undo custSel modSld">
      <pc:chgData name="Baráth, Július" userId="aebde9b9-dccc-4475-a9ac-c05e78323d7a" providerId="ADAL" clId="{948B29B3-A0E7-9F41-88DC-40F7529E299D}" dt="2025-03-04T12:17:58.255" v="461" actId="115"/>
      <pc:docMkLst>
        <pc:docMk/>
      </pc:docMkLst>
      <pc:sldChg chg="modSp mod">
        <pc:chgData name="Baráth, Július" userId="aebde9b9-dccc-4475-a9ac-c05e78323d7a" providerId="ADAL" clId="{948B29B3-A0E7-9F41-88DC-40F7529E299D}" dt="2025-02-24T12:18:58.685" v="26" actId="20577"/>
        <pc:sldMkLst>
          <pc:docMk/>
          <pc:sldMk cId="1543713500" sldId="260"/>
        </pc:sldMkLst>
        <pc:spChg chg="mod">
          <ac:chgData name="Baráth, Július" userId="aebde9b9-dccc-4475-a9ac-c05e78323d7a" providerId="ADAL" clId="{948B29B3-A0E7-9F41-88DC-40F7529E299D}" dt="2025-02-24T12:18:33.497" v="24" actId="404"/>
          <ac:spMkLst>
            <pc:docMk/>
            <pc:sldMk cId="1543713500" sldId="260"/>
            <ac:spMk id="14339" creationId="{00000000-0000-0000-0000-000000000000}"/>
          </ac:spMkLst>
        </pc:spChg>
        <pc:spChg chg="mod">
          <ac:chgData name="Baráth, Július" userId="aebde9b9-dccc-4475-a9ac-c05e78323d7a" providerId="ADAL" clId="{948B29B3-A0E7-9F41-88DC-40F7529E299D}" dt="2025-02-24T12:18:58.685" v="26" actId="20577"/>
          <ac:spMkLst>
            <pc:docMk/>
            <pc:sldMk cId="1543713500" sldId="260"/>
            <ac:spMk id="14340" creationId="{00000000-0000-0000-0000-000000000000}"/>
          </ac:spMkLst>
        </pc:spChg>
      </pc:sldChg>
      <pc:sldChg chg="addSp modSp mod">
        <pc:chgData name="Baráth, Július" userId="aebde9b9-dccc-4475-a9ac-c05e78323d7a" providerId="ADAL" clId="{948B29B3-A0E7-9F41-88DC-40F7529E299D}" dt="2025-02-24T12:48:15.362" v="63" actId="1076"/>
        <pc:sldMkLst>
          <pc:docMk/>
          <pc:sldMk cId="2888860324" sldId="281"/>
        </pc:sldMkLst>
        <pc:picChg chg="add mod">
          <ac:chgData name="Baráth, Július" userId="aebde9b9-dccc-4475-a9ac-c05e78323d7a" providerId="ADAL" clId="{948B29B3-A0E7-9F41-88DC-40F7529E299D}" dt="2025-02-24T12:48:15.362" v="63" actId="1076"/>
          <ac:picMkLst>
            <pc:docMk/>
            <pc:sldMk cId="2888860324" sldId="281"/>
            <ac:picMk id="3" creationId="{437A38CB-FB2E-C76D-8F94-AA0D240CFB42}"/>
          </ac:picMkLst>
        </pc:picChg>
      </pc:sldChg>
      <pc:sldChg chg="modSp mod">
        <pc:chgData name="Baráth, Július" userId="aebde9b9-dccc-4475-a9ac-c05e78323d7a" providerId="ADAL" clId="{948B29B3-A0E7-9F41-88DC-40F7529E299D}" dt="2025-03-04T12:16:24.005" v="460" actId="113"/>
        <pc:sldMkLst>
          <pc:docMk/>
          <pc:sldMk cId="333524277" sldId="304"/>
        </pc:sldMkLst>
        <pc:spChg chg="mod">
          <ac:chgData name="Baráth, Július" userId="aebde9b9-dccc-4475-a9ac-c05e78323d7a" providerId="ADAL" clId="{948B29B3-A0E7-9F41-88DC-40F7529E299D}" dt="2025-03-04T12:12:52.381" v="453" actId="20577"/>
          <ac:spMkLst>
            <pc:docMk/>
            <pc:sldMk cId="333524277" sldId="304"/>
            <ac:spMk id="78849" creationId="{773F6BB0-444A-754E-88F3-528CC320C9EF}"/>
          </ac:spMkLst>
        </pc:spChg>
        <pc:spChg chg="mod">
          <ac:chgData name="Baráth, Július" userId="aebde9b9-dccc-4475-a9ac-c05e78323d7a" providerId="ADAL" clId="{948B29B3-A0E7-9F41-88DC-40F7529E299D}" dt="2025-03-04T12:16:24.005" v="460" actId="113"/>
          <ac:spMkLst>
            <pc:docMk/>
            <pc:sldMk cId="333524277" sldId="304"/>
            <ac:spMk id="78850" creationId="{E450E446-F97B-7746-8C99-B7DA5BAAC109}"/>
          </ac:spMkLst>
        </pc:spChg>
      </pc:sldChg>
      <pc:sldChg chg="modSp mod">
        <pc:chgData name="Baráth, Július" userId="aebde9b9-dccc-4475-a9ac-c05e78323d7a" providerId="ADAL" clId="{948B29B3-A0E7-9F41-88DC-40F7529E299D}" dt="2025-03-04T12:17:58.255" v="461" actId="115"/>
        <pc:sldMkLst>
          <pc:docMk/>
          <pc:sldMk cId="2903130704" sldId="305"/>
        </pc:sldMkLst>
        <pc:spChg chg="mod">
          <ac:chgData name="Baráth, Július" userId="aebde9b9-dccc-4475-a9ac-c05e78323d7a" providerId="ADAL" clId="{948B29B3-A0E7-9F41-88DC-40F7529E299D}" dt="2025-03-04T12:17:58.255" v="461" actId="115"/>
          <ac:spMkLst>
            <pc:docMk/>
            <pc:sldMk cId="2903130704" sldId="305"/>
            <ac:spMk id="80898" creationId="{1BE96996-6975-4244-A35D-EA7C9DCBACB0}"/>
          </ac:spMkLst>
        </pc:spChg>
      </pc:sldChg>
      <pc:sldChg chg="addSp modSp mod">
        <pc:chgData name="Baráth, Július" userId="aebde9b9-dccc-4475-a9ac-c05e78323d7a" providerId="ADAL" clId="{948B29B3-A0E7-9F41-88DC-40F7529E299D}" dt="2025-02-24T13:33:11.775" v="116" actId="164"/>
        <pc:sldMkLst>
          <pc:docMk/>
          <pc:sldMk cId="2858539739" sldId="311"/>
        </pc:sldMkLst>
        <pc:spChg chg="add mod">
          <ac:chgData name="Baráth, Július" userId="aebde9b9-dccc-4475-a9ac-c05e78323d7a" providerId="ADAL" clId="{948B29B3-A0E7-9F41-88DC-40F7529E299D}" dt="2025-02-24T13:33:11.775" v="116" actId="164"/>
          <ac:spMkLst>
            <pc:docMk/>
            <pc:sldMk cId="2858539739" sldId="311"/>
            <ac:spMk id="2" creationId="{7FFCF743-8FA1-D660-254E-E1DE434CD17D}"/>
          </ac:spMkLst>
        </pc:spChg>
        <pc:grpChg chg="add mod">
          <ac:chgData name="Baráth, Július" userId="aebde9b9-dccc-4475-a9ac-c05e78323d7a" providerId="ADAL" clId="{948B29B3-A0E7-9F41-88DC-40F7529E299D}" dt="2025-02-24T13:33:11.775" v="116" actId="164"/>
          <ac:grpSpMkLst>
            <pc:docMk/>
            <pc:sldMk cId="2858539739" sldId="311"/>
            <ac:grpSpMk id="4" creationId="{B83FA4AF-FBD5-438D-B62B-B21534F3A61A}"/>
          </ac:grpSpMkLst>
        </pc:grpChg>
        <pc:picChg chg="mod">
          <ac:chgData name="Baráth, Július" userId="aebde9b9-dccc-4475-a9ac-c05e78323d7a" providerId="ADAL" clId="{948B29B3-A0E7-9F41-88DC-40F7529E299D}" dt="2025-02-24T13:33:11.775" v="116" actId="164"/>
          <ac:picMkLst>
            <pc:docMk/>
            <pc:sldMk cId="2858539739" sldId="311"/>
            <ac:picMk id="108546" creationId="{30F74D2C-4BD3-204E-A85A-12027A51105B}"/>
          </ac:picMkLst>
        </pc:picChg>
      </pc:sldChg>
      <pc:sldChg chg="modSp mod">
        <pc:chgData name="Baráth, Július" userId="aebde9b9-dccc-4475-a9ac-c05e78323d7a" providerId="ADAL" clId="{948B29B3-A0E7-9F41-88DC-40F7529E299D}" dt="2025-02-24T12:20:24.470" v="34" actId="5793"/>
        <pc:sldMkLst>
          <pc:docMk/>
          <pc:sldMk cId="1715521528" sldId="351"/>
        </pc:sldMkLst>
        <pc:spChg chg="mod">
          <ac:chgData name="Baráth, Július" userId="aebde9b9-dccc-4475-a9ac-c05e78323d7a" providerId="ADAL" clId="{948B29B3-A0E7-9F41-88DC-40F7529E299D}" dt="2025-02-24T12:20:24.470" v="34" actId="5793"/>
          <ac:spMkLst>
            <pc:docMk/>
            <pc:sldMk cId="1715521528" sldId="351"/>
            <ac:spMk id="21508" creationId="{00000000-0000-0000-0000-000000000000}"/>
          </ac:spMkLst>
        </pc:spChg>
      </pc:sldChg>
      <pc:sldChg chg="addSp delSp modSp mod">
        <pc:chgData name="Baráth, Július" userId="aebde9b9-dccc-4475-a9ac-c05e78323d7a" providerId="ADAL" clId="{948B29B3-A0E7-9F41-88DC-40F7529E299D}" dt="2025-02-24T12:28:22.707" v="43" actId="1076"/>
        <pc:sldMkLst>
          <pc:docMk/>
          <pc:sldMk cId="3999365730" sldId="352"/>
        </pc:sldMkLst>
        <pc:picChg chg="add mod">
          <ac:chgData name="Baráth, Július" userId="aebde9b9-dccc-4475-a9ac-c05e78323d7a" providerId="ADAL" clId="{948B29B3-A0E7-9F41-88DC-40F7529E299D}" dt="2025-02-24T12:28:22.707" v="43" actId="1076"/>
          <ac:picMkLst>
            <pc:docMk/>
            <pc:sldMk cId="3999365730" sldId="352"/>
            <ac:picMk id="6" creationId="{98432189-D887-DE97-6C3B-7CB3E606A584}"/>
          </ac:picMkLst>
        </pc:picChg>
      </pc:sldChg>
      <pc:sldChg chg="addSp modSp mod">
        <pc:chgData name="Baráth, Július" userId="aebde9b9-dccc-4475-a9ac-c05e78323d7a" providerId="ADAL" clId="{948B29B3-A0E7-9F41-88DC-40F7529E299D}" dt="2025-02-24T12:37:18.635" v="53" actId="164"/>
        <pc:sldMkLst>
          <pc:docMk/>
          <pc:sldMk cId="4256072226" sldId="360"/>
        </pc:sldMkLst>
        <pc:spChg chg="add mod">
          <ac:chgData name="Baráth, Július" userId="aebde9b9-dccc-4475-a9ac-c05e78323d7a" providerId="ADAL" clId="{948B29B3-A0E7-9F41-88DC-40F7529E299D}" dt="2025-02-24T12:36:13.072" v="49" actId="164"/>
          <ac:spMkLst>
            <pc:docMk/>
            <pc:sldMk cId="4256072226" sldId="360"/>
            <ac:spMk id="4" creationId="{69426FE0-6C5B-9076-01C9-79AE31763926}"/>
          </ac:spMkLst>
        </pc:spChg>
        <pc:spChg chg="add mod">
          <ac:chgData name="Baráth, Július" userId="aebde9b9-dccc-4475-a9ac-c05e78323d7a" providerId="ADAL" clId="{948B29B3-A0E7-9F41-88DC-40F7529E299D}" dt="2025-02-24T12:36:13.072" v="49" actId="164"/>
          <ac:spMkLst>
            <pc:docMk/>
            <pc:sldMk cId="4256072226" sldId="360"/>
            <ac:spMk id="5" creationId="{059D1881-0E26-71C7-FE8C-C630E732F40C}"/>
          </ac:spMkLst>
        </pc:spChg>
        <pc:spChg chg="add mod">
          <ac:chgData name="Baráth, Július" userId="aebde9b9-dccc-4475-a9ac-c05e78323d7a" providerId="ADAL" clId="{948B29B3-A0E7-9F41-88DC-40F7529E299D}" dt="2025-02-24T12:37:18.635" v="53" actId="164"/>
          <ac:spMkLst>
            <pc:docMk/>
            <pc:sldMk cId="4256072226" sldId="360"/>
            <ac:spMk id="7" creationId="{4958B642-3787-DE69-B7C4-259DB1BBE021}"/>
          </ac:spMkLst>
        </pc:spChg>
        <pc:grpChg chg="add mod">
          <ac:chgData name="Baráth, Július" userId="aebde9b9-dccc-4475-a9ac-c05e78323d7a" providerId="ADAL" clId="{948B29B3-A0E7-9F41-88DC-40F7529E299D}" dt="2025-02-24T12:37:18.635" v="53" actId="164"/>
          <ac:grpSpMkLst>
            <pc:docMk/>
            <pc:sldMk cId="4256072226" sldId="360"/>
            <ac:grpSpMk id="6" creationId="{43315C03-972A-FD70-D300-3BFDB1906918}"/>
          </ac:grpSpMkLst>
        </pc:grpChg>
        <pc:grpChg chg="add mod">
          <ac:chgData name="Baráth, Július" userId="aebde9b9-dccc-4475-a9ac-c05e78323d7a" providerId="ADAL" clId="{948B29B3-A0E7-9F41-88DC-40F7529E299D}" dt="2025-02-24T12:37:18.635" v="53" actId="164"/>
          <ac:grpSpMkLst>
            <pc:docMk/>
            <pc:sldMk cId="4256072226" sldId="360"/>
            <ac:grpSpMk id="8" creationId="{95E98811-D566-E88C-70CB-5CBB583D0C39}"/>
          </ac:grpSpMkLst>
        </pc:grpChg>
        <pc:picChg chg="mod">
          <ac:chgData name="Baráth, Július" userId="aebde9b9-dccc-4475-a9ac-c05e78323d7a" providerId="ADAL" clId="{948B29B3-A0E7-9F41-88DC-40F7529E299D}" dt="2025-02-24T12:36:13.072" v="49" actId="164"/>
          <ac:picMkLst>
            <pc:docMk/>
            <pc:sldMk cId="4256072226" sldId="360"/>
            <ac:picMk id="30724" creationId="{00000000-0000-0000-0000-000000000000}"/>
          </ac:picMkLst>
        </pc:picChg>
      </pc:sldChg>
      <pc:sldChg chg="addSp modSp mod">
        <pc:chgData name="Baráth, Július" userId="aebde9b9-dccc-4475-a9ac-c05e78323d7a" providerId="ADAL" clId="{948B29B3-A0E7-9F41-88DC-40F7529E299D}" dt="2025-02-24T12:38:02.151" v="58" actId="164"/>
        <pc:sldMkLst>
          <pc:docMk/>
          <pc:sldMk cId="3434232039" sldId="361"/>
        </pc:sldMkLst>
        <pc:spChg chg="add mod">
          <ac:chgData name="Baráth, Július" userId="aebde9b9-dccc-4475-a9ac-c05e78323d7a" providerId="ADAL" clId="{948B29B3-A0E7-9F41-88DC-40F7529E299D}" dt="2025-02-24T12:38:02.151" v="58" actId="164"/>
          <ac:spMkLst>
            <pc:docMk/>
            <pc:sldMk cId="3434232039" sldId="361"/>
            <ac:spMk id="2" creationId="{A8BCAD3F-6C8D-A4A0-A360-09860816B6BA}"/>
          </ac:spMkLst>
        </pc:spChg>
        <pc:grpChg chg="add mod">
          <ac:chgData name="Baráth, Július" userId="aebde9b9-dccc-4475-a9ac-c05e78323d7a" providerId="ADAL" clId="{948B29B3-A0E7-9F41-88DC-40F7529E299D}" dt="2025-02-24T12:38:02.151" v="58" actId="164"/>
          <ac:grpSpMkLst>
            <pc:docMk/>
            <pc:sldMk cId="3434232039" sldId="361"/>
            <ac:grpSpMk id="3" creationId="{82C67734-E197-76F9-9111-BA31436D49EB}"/>
          </ac:grpSpMkLst>
        </pc:grpChg>
        <pc:picChg chg="mod">
          <ac:chgData name="Baráth, Július" userId="aebde9b9-dccc-4475-a9ac-c05e78323d7a" providerId="ADAL" clId="{948B29B3-A0E7-9F41-88DC-40F7529E299D}" dt="2025-02-24T12:38:02.151" v="58" actId="164"/>
          <ac:picMkLst>
            <pc:docMk/>
            <pc:sldMk cId="3434232039" sldId="361"/>
            <ac:picMk id="31748" creationId="{00000000-0000-0000-0000-000000000000}"/>
          </ac:picMkLst>
        </pc:picChg>
      </pc:sldChg>
      <pc:sldChg chg="addSp delSp modSp mod">
        <pc:chgData name="Baráth, Július" userId="aebde9b9-dccc-4475-a9ac-c05e78323d7a" providerId="ADAL" clId="{948B29B3-A0E7-9F41-88DC-40F7529E299D}" dt="2025-02-24T13:26:20.977" v="96" actId="14100"/>
        <pc:sldMkLst>
          <pc:docMk/>
          <pc:sldMk cId="1478989820" sldId="384"/>
        </pc:sldMkLst>
        <pc:spChg chg="add mod">
          <ac:chgData name="Baráth, Július" userId="aebde9b9-dccc-4475-a9ac-c05e78323d7a" providerId="ADAL" clId="{948B29B3-A0E7-9F41-88DC-40F7529E299D}" dt="2025-02-24T13:21:11.886" v="89" actId="207"/>
          <ac:spMkLst>
            <pc:docMk/>
            <pc:sldMk cId="1478989820" sldId="384"/>
            <ac:spMk id="2" creationId="{06AEF78F-FD4F-AE26-825E-BAB863E7AC6A}"/>
          </ac:spMkLst>
        </pc:spChg>
        <pc:spChg chg="add mod">
          <ac:chgData name="Baráth, Július" userId="aebde9b9-dccc-4475-a9ac-c05e78323d7a" providerId="ADAL" clId="{948B29B3-A0E7-9F41-88DC-40F7529E299D}" dt="2025-02-24T13:21:23.713" v="91" actId="1076"/>
          <ac:spMkLst>
            <pc:docMk/>
            <pc:sldMk cId="1478989820" sldId="384"/>
            <ac:spMk id="6" creationId="{8EF00255-3540-35AD-8A75-05CE6E65C7B7}"/>
          </ac:spMkLst>
        </pc:spChg>
        <pc:spChg chg="mod">
          <ac:chgData name="Baráth, Július" userId="aebde9b9-dccc-4475-a9ac-c05e78323d7a" providerId="ADAL" clId="{948B29B3-A0E7-9F41-88DC-40F7529E299D}" dt="2025-02-24T13:13:54.877" v="78"/>
          <ac:spMkLst>
            <pc:docMk/>
            <pc:sldMk cId="1478989820" sldId="384"/>
            <ac:spMk id="102402" creationId="{14FE79C5-D2E3-E848-AC98-CE161D09768F}"/>
          </ac:spMkLst>
        </pc:spChg>
        <pc:picChg chg="mod">
          <ac:chgData name="Baráth, Július" userId="aebde9b9-dccc-4475-a9ac-c05e78323d7a" providerId="ADAL" clId="{948B29B3-A0E7-9F41-88DC-40F7529E299D}" dt="2025-02-24T13:20:36.505" v="84" actId="1076"/>
          <ac:picMkLst>
            <pc:docMk/>
            <pc:sldMk cId="1478989820" sldId="384"/>
            <ac:picMk id="4" creationId="{696AC8A9-7BEA-48F7-8C4C-BD0193BCACB1}"/>
          </ac:picMkLst>
        </pc:picChg>
        <pc:cxnChg chg="add mod">
          <ac:chgData name="Baráth, Július" userId="aebde9b9-dccc-4475-a9ac-c05e78323d7a" providerId="ADAL" clId="{948B29B3-A0E7-9F41-88DC-40F7529E299D}" dt="2025-02-24T13:26:20.977" v="96" actId="14100"/>
          <ac:cxnSpMkLst>
            <pc:docMk/>
            <pc:sldMk cId="1478989820" sldId="384"/>
            <ac:cxnSpMk id="8" creationId="{CBD3890F-385E-9C44-482F-D1B895B8B3DF}"/>
          </ac:cxnSpMkLst>
        </pc:cxnChg>
        <pc:cxnChg chg="add mod">
          <ac:chgData name="Baráth, Július" userId="aebde9b9-dccc-4475-a9ac-c05e78323d7a" providerId="ADAL" clId="{948B29B3-A0E7-9F41-88DC-40F7529E299D}" dt="2025-02-24T13:26:20.977" v="96" actId="14100"/>
          <ac:cxnSpMkLst>
            <pc:docMk/>
            <pc:sldMk cId="1478989820" sldId="384"/>
            <ac:cxnSpMk id="10" creationId="{05B81D1D-1833-7690-E9F3-9F08D90D9E01}"/>
          </ac:cxnSpMkLst>
        </pc:cxnChg>
      </pc:sldChg>
      <pc:sldChg chg="modSp mod">
        <pc:chgData name="Baráth, Július" userId="aebde9b9-dccc-4475-a9ac-c05e78323d7a" providerId="ADAL" clId="{948B29B3-A0E7-9F41-88DC-40F7529E299D}" dt="2025-02-24T13:02:57.237" v="67" actId="20577"/>
        <pc:sldMkLst>
          <pc:docMk/>
          <pc:sldMk cId="2573049395" sldId="461"/>
        </pc:sldMkLst>
        <pc:spChg chg="mod">
          <ac:chgData name="Baráth, Július" userId="aebde9b9-dccc-4475-a9ac-c05e78323d7a" providerId="ADAL" clId="{948B29B3-A0E7-9F41-88DC-40F7529E299D}" dt="2025-02-24T13:02:57.237" v="67" actId="20577"/>
          <ac:spMkLst>
            <pc:docMk/>
            <pc:sldMk cId="2573049395" sldId="461"/>
            <ac:spMk id="99330" creationId="{EDC61A6D-448B-C843-9C5C-3DC907A92A62}"/>
          </ac:spMkLst>
        </pc:spChg>
      </pc:sldChg>
    </pc:docChg>
  </pc:docChgLst>
  <pc:docChgLst>
    <pc:chgData name="Július Baráth" userId="e650c4ab-697e-4750-bd58-c1531aabce95" providerId="ADAL" clId="{1BA7D146-39D7-46A2-94CE-8B9AC94CA62B}"/>
    <pc:docChg chg="undo custSel delSld modSld">
      <pc:chgData name="Július Baráth" userId="e650c4ab-697e-4750-bd58-c1531aabce95" providerId="ADAL" clId="{1BA7D146-39D7-46A2-94CE-8B9AC94CA62B}" dt="2021-03-04T16:54:38.478" v="377" actId="14100"/>
      <pc:docMkLst>
        <pc:docMk/>
      </pc:docMkLst>
      <pc:sldChg chg="delSp mod">
        <pc:chgData name="Július Baráth" userId="e650c4ab-697e-4750-bd58-c1531aabce95" providerId="ADAL" clId="{1BA7D146-39D7-46A2-94CE-8B9AC94CA62B}" dt="2021-03-01T17:27:05.787" v="235" actId="478"/>
        <pc:sldMkLst>
          <pc:docMk/>
          <pc:sldMk cId="1543713500" sldId="260"/>
        </pc:sldMkLst>
      </pc:sldChg>
      <pc:sldChg chg="modSp mod">
        <pc:chgData name="Július Baráth" userId="e650c4ab-697e-4750-bd58-c1531aabce95" providerId="ADAL" clId="{1BA7D146-39D7-46A2-94CE-8B9AC94CA62B}" dt="2021-03-02T09:59:43.345" v="261" actId="113"/>
        <pc:sldMkLst>
          <pc:docMk/>
          <pc:sldMk cId="2067182005" sldId="298"/>
        </pc:sldMkLst>
      </pc:sldChg>
      <pc:sldChg chg="delSp del">
        <pc:chgData name="Július Baráth" userId="e650c4ab-697e-4750-bd58-c1531aabce95" providerId="ADAL" clId="{1BA7D146-39D7-46A2-94CE-8B9AC94CA62B}" dt="2021-03-04T16:25:53.295" v="279" actId="2696"/>
        <pc:sldMkLst>
          <pc:docMk/>
          <pc:sldMk cId="406793510" sldId="308"/>
        </pc:sldMkLst>
      </pc:sldChg>
      <pc:sldChg chg="modSp mod">
        <pc:chgData name="Július Baráth" userId="e650c4ab-697e-4750-bd58-c1531aabce95" providerId="ADAL" clId="{1BA7D146-39D7-46A2-94CE-8B9AC94CA62B}" dt="2021-03-01T17:20:12.474" v="234" actId="115"/>
        <pc:sldMkLst>
          <pc:docMk/>
          <pc:sldMk cId="89272124" sldId="310"/>
        </pc:sldMkLst>
      </pc:sldChg>
      <pc:sldChg chg="modSp mod">
        <pc:chgData name="Július Baráth" userId="e650c4ab-697e-4750-bd58-c1531aabce95" providerId="ADAL" clId="{1BA7D146-39D7-46A2-94CE-8B9AC94CA62B}" dt="2021-03-01T17:35:31.781" v="241" actId="6549"/>
        <pc:sldMkLst>
          <pc:docMk/>
          <pc:sldMk cId="1892307816" sldId="357"/>
        </pc:sldMkLst>
      </pc:sldChg>
      <pc:sldChg chg="modSp mod">
        <pc:chgData name="Július Baráth" userId="e650c4ab-697e-4750-bd58-c1531aabce95" providerId="ADAL" clId="{1BA7D146-39D7-46A2-94CE-8B9AC94CA62B}" dt="2021-03-01T17:37:49.119" v="253" actId="20577"/>
        <pc:sldMkLst>
          <pc:docMk/>
          <pc:sldMk cId="565634681" sldId="371"/>
        </pc:sldMkLst>
      </pc:sldChg>
      <pc:sldChg chg="addSp modSp mod">
        <pc:chgData name="Július Baráth" userId="e650c4ab-697e-4750-bd58-c1531aabce95" providerId="ADAL" clId="{1BA7D146-39D7-46A2-94CE-8B9AC94CA62B}" dt="2021-03-04T16:30:06.831" v="337" actId="6549"/>
        <pc:sldMkLst>
          <pc:docMk/>
          <pc:sldMk cId="2802694068" sldId="381"/>
        </pc:sldMkLst>
      </pc:sldChg>
      <pc:sldChg chg="delSp del">
        <pc:chgData name="Július Baráth" userId="e650c4ab-697e-4750-bd58-c1531aabce95" providerId="ADAL" clId="{1BA7D146-39D7-46A2-94CE-8B9AC94CA62B}" dt="2021-03-01T17:12:23.181" v="224" actId="2696"/>
        <pc:sldMkLst>
          <pc:docMk/>
          <pc:sldMk cId="4000123059" sldId="382"/>
        </pc:sldMkLst>
      </pc:sldChg>
      <pc:sldChg chg="addSp modSp mod">
        <pc:chgData name="Július Baráth" userId="e650c4ab-697e-4750-bd58-c1531aabce95" providerId="ADAL" clId="{1BA7D146-39D7-46A2-94CE-8B9AC94CA62B}" dt="2021-03-04T16:32:43.624" v="344" actId="14100"/>
        <pc:sldMkLst>
          <pc:docMk/>
          <pc:sldMk cId="1478989820" sldId="384"/>
        </pc:sldMkLst>
      </pc:sldChg>
      <pc:sldChg chg="del">
        <pc:chgData name="Július Baráth" userId="e650c4ab-697e-4750-bd58-c1531aabce95" providerId="ADAL" clId="{1BA7D146-39D7-46A2-94CE-8B9AC94CA62B}" dt="2021-03-01T17:03:18.869" v="220" actId="2696"/>
        <pc:sldMkLst>
          <pc:docMk/>
          <pc:sldMk cId="3550951984" sldId="436"/>
        </pc:sldMkLst>
      </pc:sldChg>
      <pc:sldChg chg="del">
        <pc:chgData name="Július Baráth" userId="e650c4ab-697e-4750-bd58-c1531aabce95" providerId="ADAL" clId="{1BA7D146-39D7-46A2-94CE-8B9AC94CA62B}" dt="2021-03-01T15:53:44.061" v="0" actId="2696"/>
        <pc:sldMkLst>
          <pc:docMk/>
          <pc:sldMk cId="1323188060" sldId="438"/>
        </pc:sldMkLst>
      </pc:sldChg>
      <pc:sldChg chg="addSp modSp mod">
        <pc:chgData name="Július Baráth" userId="e650c4ab-697e-4750-bd58-c1531aabce95" providerId="ADAL" clId="{1BA7D146-39D7-46A2-94CE-8B9AC94CA62B}" dt="2021-03-01T17:41:10.542" v="259" actId="1076"/>
        <pc:sldMkLst>
          <pc:docMk/>
          <pc:sldMk cId="2214043005" sldId="440"/>
        </pc:sldMkLst>
      </pc:sldChg>
      <pc:sldChg chg="del">
        <pc:chgData name="Július Baráth" userId="e650c4ab-697e-4750-bd58-c1531aabce95" providerId="ADAL" clId="{1BA7D146-39D7-46A2-94CE-8B9AC94CA62B}" dt="2021-03-01T15:53:48.242" v="1" actId="2696"/>
        <pc:sldMkLst>
          <pc:docMk/>
          <pc:sldMk cId="4254975807" sldId="441"/>
        </pc:sldMkLst>
      </pc:sldChg>
      <pc:sldChg chg="modSp mod">
        <pc:chgData name="Július Baráth" userId="e650c4ab-697e-4750-bd58-c1531aabce95" providerId="ADAL" clId="{1BA7D146-39D7-46A2-94CE-8B9AC94CA62B}" dt="2021-03-01T15:56:54.673" v="5" actId="14100"/>
        <pc:sldMkLst>
          <pc:docMk/>
          <pc:sldMk cId="3452155191" sldId="447"/>
        </pc:sldMkLst>
      </pc:sldChg>
      <pc:sldChg chg="modSp mod">
        <pc:chgData name="Július Baráth" userId="e650c4ab-697e-4750-bd58-c1531aabce95" providerId="ADAL" clId="{1BA7D146-39D7-46A2-94CE-8B9AC94CA62B}" dt="2021-03-01T17:30:57.886" v="238" actId="1076"/>
        <pc:sldMkLst>
          <pc:docMk/>
          <pc:sldMk cId="360018116" sldId="449"/>
        </pc:sldMkLst>
      </pc:sldChg>
      <pc:sldChg chg="addSp delSp modSp mod">
        <pc:chgData name="Július Baráth" userId="e650c4ab-697e-4750-bd58-c1531aabce95" providerId="ADAL" clId="{1BA7D146-39D7-46A2-94CE-8B9AC94CA62B}" dt="2021-03-02T10:11:01.100" v="268" actId="478"/>
        <pc:sldMkLst>
          <pc:docMk/>
          <pc:sldMk cId="3790823752" sldId="457"/>
        </pc:sldMkLst>
      </pc:sldChg>
      <pc:sldChg chg="addSp delSp modSp mod">
        <pc:chgData name="Július Baráth" userId="e650c4ab-697e-4750-bd58-c1531aabce95" providerId="ADAL" clId="{1BA7D146-39D7-46A2-94CE-8B9AC94CA62B}" dt="2021-03-01T17:11:10.641" v="223" actId="1076"/>
        <pc:sldMkLst>
          <pc:docMk/>
          <pc:sldMk cId="2573049395" sldId="461"/>
        </pc:sldMkLst>
      </pc:sldChg>
      <pc:sldChg chg="modSp mod">
        <pc:chgData name="Július Baráth" userId="e650c4ab-697e-4750-bd58-c1531aabce95" providerId="ADAL" clId="{1BA7D146-39D7-46A2-94CE-8B9AC94CA62B}" dt="2021-03-04T16:38:33.203" v="345" actId="113"/>
        <pc:sldMkLst>
          <pc:docMk/>
          <pc:sldMk cId="4258474438" sldId="464"/>
        </pc:sldMkLst>
      </pc:sldChg>
      <pc:sldChg chg="addSp modSp mod">
        <pc:chgData name="Július Baráth" userId="e650c4ab-697e-4750-bd58-c1531aabce95" providerId="ADAL" clId="{1BA7D146-39D7-46A2-94CE-8B9AC94CA62B}" dt="2021-03-04T16:42:26.261" v="375" actId="207"/>
        <pc:sldMkLst>
          <pc:docMk/>
          <pc:sldMk cId="104680853" sldId="465"/>
        </pc:sldMkLst>
      </pc:sldChg>
      <pc:sldChg chg="modSp">
        <pc:chgData name="Július Baráth" userId="e650c4ab-697e-4750-bd58-c1531aabce95" providerId="ADAL" clId="{1BA7D146-39D7-46A2-94CE-8B9AC94CA62B}" dt="2021-03-04T16:54:38.478" v="377" actId="14100"/>
        <pc:sldMkLst>
          <pc:docMk/>
          <pc:sldMk cId="2099624863" sldId="467"/>
        </pc:sldMkLst>
      </pc:sldChg>
    </pc:docChg>
  </pc:docChgLst>
  <pc:docChgLst>
    <pc:chgData name="Július Baráth" userId="e650c4ab-697e-4750-bd58-c1531aabce95" providerId="ADAL" clId="{1CE0762B-C29E-2C4D-A25A-398E6F204CBD}"/>
    <pc:docChg chg="custSel delSld modSld sldOrd">
      <pc:chgData name="Július Baráth" userId="e650c4ab-697e-4750-bd58-c1531aabce95" providerId="ADAL" clId="{1CE0762B-C29E-2C4D-A25A-398E6F204CBD}" dt="2020-02-27T08:47:38.069" v="265" actId="15"/>
      <pc:docMkLst>
        <pc:docMk/>
      </pc:docMkLst>
      <pc:sldChg chg="del">
        <pc:chgData name="Július Baráth" userId="e650c4ab-697e-4750-bd58-c1531aabce95" providerId="ADAL" clId="{1CE0762B-C29E-2C4D-A25A-398E6F204CBD}" dt="2020-02-27T08:43:32.476" v="185" actId="2696"/>
        <pc:sldMkLst>
          <pc:docMk/>
          <pc:sldMk cId="4264555396" sldId="280"/>
        </pc:sldMkLst>
      </pc:sldChg>
      <pc:sldChg chg="modSp">
        <pc:chgData name="Július Baráth" userId="e650c4ab-697e-4750-bd58-c1531aabce95" providerId="ADAL" clId="{1CE0762B-C29E-2C4D-A25A-398E6F204CBD}" dt="2020-02-27T08:47:38.069" v="265" actId="15"/>
        <pc:sldMkLst>
          <pc:docMk/>
          <pc:sldMk cId="2888860324" sldId="281"/>
        </pc:sldMkLst>
      </pc:sldChg>
      <pc:sldChg chg="del">
        <pc:chgData name="Július Baráth" userId="e650c4ab-697e-4750-bd58-c1531aabce95" providerId="ADAL" clId="{1CE0762B-C29E-2C4D-A25A-398E6F204CBD}" dt="2020-02-27T08:45:30.881" v="231" actId="2696"/>
        <pc:sldMkLst>
          <pc:docMk/>
          <pc:sldMk cId="3618971895" sldId="282"/>
        </pc:sldMkLst>
      </pc:sldChg>
      <pc:sldChg chg="ord">
        <pc:chgData name="Július Baráth" userId="e650c4ab-697e-4750-bd58-c1531aabce95" providerId="ADAL" clId="{1CE0762B-C29E-2C4D-A25A-398E6F204CBD}" dt="2020-02-27T08:45:18.352" v="230"/>
        <pc:sldMkLst>
          <pc:docMk/>
          <pc:sldMk cId="4240063183" sldId="285"/>
        </pc:sldMkLst>
      </pc:sldChg>
      <pc:sldChg chg="del">
        <pc:chgData name="Július Baráth" userId="e650c4ab-697e-4750-bd58-c1531aabce95" providerId="ADAL" clId="{1CE0762B-C29E-2C4D-A25A-398E6F204CBD}" dt="2020-02-27T08:45:30.933" v="233" actId="2696"/>
        <pc:sldMkLst>
          <pc:docMk/>
          <pc:sldMk cId="3236849991" sldId="286"/>
        </pc:sldMkLst>
      </pc:sldChg>
      <pc:sldChg chg="del">
        <pc:chgData name="Július Baráth" userId="e650c4ab-697e-4750-bd58-c1531aabce95" providerId="ADAL" clId="{1CE0762B-C29E-2C4D-A25A-398E6F204CBD}" dt="2020-02-27T08:45:30.961" v="234" actId="2696"/>
        <pc:sldMkLst>
          <pc:docMk/>
          <pc:sldMk cId="1718079880" sldId="287"/>
        </pc:sldMkLst>
      </pc:sldChg>
      <pc:sldChg chg="del">
        <pc:chgData name="Július Baráth" userId="e650c4ab-697e-4750-bd58-c1531aabce95" providerId="ADAL" clId="{1CE0762B-C29E-2C4D-A25A-398E6F204CBD}" dt="2020-02-27T08:45:30.985" v="235" actId="2696"/>
        <pc:sldMkLst>
          <pc:docMk/>
          <pc:sldMk cId="3951885092" sldId="288"/>
        </pc:sldMkLst>
      </pc:sldChg>
      <pc:sldChg chg="ord">
        <pc:chgData name="Július Baráth" userId="e650c4ab-697e-4750-bd58-c1531aabce95" providerId="ADAL" clId="{1CE0762B-C29E-2C4D-A25A-398E6F204CBD}" dt="2020-02-27T08:45:00.174" v="229"/>
        <pc:sldMkLst>
          <pc:docMk/>
          <pc:sldMk cId="1468456781" sldId="289"/>
        </pc:sldMkLst>
      </pc:sldChg>
      <pc:sldChg chg="del">
        <pc:chgData name="Július Baráth" userId="e650c4ab-697e-4750-bd58-c1531aabce95" providerId="ADAL" clId="{1CE0762B-C29E-2C4D-A25A-398E6F204CBD}" dt="2020-02-27T08:45:31.066" v="236" actId="2696"/>
        <pc:sldMkLst>
          <pc:docMk/>
          <pc:sldMk cId="474503270" sldId="290"/>
        </pc:sldMkLst>
      </pc:sldChg>
      <pc:sldChg chg="del">
        <pc:chgData name="Július Baráth" userId="e650c4ab-697e-4750-bd58-c1531aabce95" providerId="ADAL" clId="{1CE0762B-C29E-2C4D-A25A-398E6F204CBD}" dt="2020-02-27T08:45:31.098" v="237" actId="2696"/>
        <pc:sldMkLst>
          <pc:docMk/>
          <pc:sldMk cId="121722699" sldId="291"/>
        </pc:sldMkLst>
      </pc:sldChg>
      <pc:sldChg chg="modSp">
        <pc:chgData name="Július Baráth" userId="e650c4ab-697e-4750-bd58-c1531aabce95" providerId="ADAL" clId="{1CE0762B-C29E-2C4D-A25A-398E6F204CBD}" dt="2020-02-26T15:37:41.709" v="14" actId="207"/>
        <pc:sldMkLst>
          <pc:docMk/>
          <pc:sldMk cId="1219818006" sldId="302"/>
        </pc:sldMkLst>
      </pc:sldChg>
      <pc:sldChg chg="modSp">
        <pc:chgData name="Július Baráth" userId="e650c4ab-697e-4750-bd58-c1531aabce95" providerId="ADAL" clId="{1CE0762B-C29E-2C4D-A25A-398E6F204CBD}" dt="2020-02-26T15:52:04.913" v="17" actId="113"/>
        <pc:sldMkLst>
          <pc:docMk/>
          <pc:sldMk cId="2903130704" sldId="305"/>
        </pc:sldMkLst>
      </pc:sldChg>
      <pc:sldChg chg="modSp">
        <pc:chgData name="Július Baráth" userId="e650c4ab-697e-4750-bd58-c1531aabce95" providerId="ADAL" clId="{1CE0762B-C29E-2C4D-A25A-398E6F204CBD}" dt="2020-02-26T16:23:35.730" v="104" actId="113"/>
        <pc:sldMkLst>
          <pc:docMk/>
          <pc:sldMk cId="89272124" sldId="310"/>
        </pc:sldMkLst>
      </pc:sldChg>
      <pc:sldChg chg="modSp">
        <pc:chgData name="Július Baráth" userId="e650c4ab-697e-4750-bd58-c1531aabce95" providerId="ADAL" clId="{1CE0762B-C29E-2C4D-A25A-398E6F204CBD}" dt="2020-02-26T14:52:10.731" v="0" actId="20577"/>
        <pc:sldMkLst>
          <pc:docMk/>
          <pc:sldMk cId="1428878316" sldId="345"/>
        </pc:sldMkLst>
      </pc:sldChg>
      <pc:sldChg chg="del">
        <pc:chgData name="Július Baráth" userId="e650c4ab-697e-4750-bd58-c1531aabce95" providerId="ADAL" clId="{1CE0762B-C29E-2C4D-A25A-398E6F204CBD}" dt="2020-02-27T08:45:30.908" v="232" actId="2696"/>
        <pc:sldMkLst>
          <pc:docMk/>
          <pc:sldMk cId="371903179" sldId="363"/>
        </pc:sldMkLst>
      </pc:sldChg>
      <pc:sldChg chg="del">
        <pc:chgData name="Július Baráth" userId="e650c4ab-697e-4750-bd58-c1531aabce95" providerId="ADAL" clId="{1CE0762B-C29E-2C4D-A25A-398E6F204CBD}" dt="2020-02-27T08:45:31.189" v="238" actId="2696"/>
        <pc:sldMkLst>
          <pc:docMk/>
          <pc:sldMk cId="282886045" sldId="364"/>
        </pc:sldMkLst>
      </pc:sldChg>
      <pc:sldChg chg="addSp modSp">
        <pc:chgData name="Július Baráth" userId="e650c4ab-697e-4750-bd58-c1531aabce95" providerId="ADAL" clId="{1CE0762B-C29E-2C4D-A25A-398E6F204CBD}" dt="2020-02-26T17:09:46.191" v="184" actId="14100"/>
        <pc:sldMkLst>
          <pc:docMk/>
          <pc:sldMk cId="4041635186" sldId="422"/>
        </pc:sldMkLst>
      </pc:sldChg>
      <pc:sldChg chg="addSp modSp">
        <pc:chgData name="Július Baráth" userId="e650c4ab-697e-4750-bd58-c1531aabce95" providerId="ADAL" clId="{1CE0762B-C29E-2C4D-A25A-398E6F204CBD}" dt="2020-02-26T16:46:23.167" v="128" actId="14100"/>
        <pc:sldMkLst>
          <pc:docMk/>
          <pc:sldMk cId="3593196741" sldId="423"/>
        </pc:sldMkLst>
      </pc:sldChg>
      <pc:sldChg chg="addSp modSp">
        <pc:chgData name="Július Baráth" userId="e650c4ab-697e-4750-bd58-c1531aabce95" providerId="ADAL" clId="{1CE0762B-C29E-2C4D-A25A-398E6F204CBD}" dt="2020-02-26T16:52:49.728" v="156" actId="20577"/>
        <pc:sldMkLst>
          <pc:docMk/>
          <pc:sldMk cId="2530715081" sldId="424"/>
        </pc:sldMkLst>
      </pc:sldChg>
      <pc:sldChg chg="addSp modSp">
        <pc:chgData name="Július Baráth" userId="e650c4ab-697e-4750-bd58-c1531aabce95" providerId="ADAL" clId="{1CE0762B-C29E-2C4D-A25A-398E6F204CBD}" dt="2020-02-26T16:14:59.543" v="103" actId="113"/>
        <pc:sldMkLst>
          <pc:docMk/>
          <pc:sldMk cId="3550951984" sldId="436"/>
        </pc:sldMkLst>
      </pc:sldChg>
      <pc:sldChg chg="addSp modSp">
        <pc:chgData name="Július Baráth" userId="e650c4ab-697e-4750-bd58-c1531aabce95" providerId="ADAL" clId="{1CE0762B-C29E-2C4D-A25A-398E6F204CBD}" dt="2020-02-26T16:01:20.129" v="95" actId="1076"/>
        <pc:sldMkLst>
          <pc:docMk/>
          <pc:sldMk cId="2214043005" sldId="440"/>
        </pc:sldMkLst>
      </pc:sldChg>
      <pc:sldChg chg="addSp modSp">
        <pc:chgData name="Július Baráth" userId="e650c4ab-697e-4750-bd58-c1531aabce95" providerId="ADAL" clId="{1CE0762B-C29E-2C4D-A25A-398E6F204CBD}" dt="2020-02-26T15:17:05.473" v="13" actId="14100"/>
        <pc:sldMkLst>
          <pc:docMk/>
          <pc:sldMk cId="1890575026" sldId="455"/>
        </pc:sldMkLst>
      </pc:sldChg>
      <pc:sldChg chg="addSp modSp">
        <pc:chgData name="Július Baráth" userId="e650c4ab-697e-4750-bd58-c1531aabce95" providerId="ADAL" clId="{1CE0762B-C29E-2C4D-A25A-398E6F204CBD}" dt="2020-02-26T15:56:23.324" v="19" actId="11529"/>
        <pc:sldMkLst>
          <pc:docMk/>
          <pc:sldMk cId="4108751303" sldId="459"/>
        </pc:sldMkLst>
      </pc:sldChg>
      <pc:sldChg chg="modSp">
        <pc:chgData name="Július Baráth" userId="e650c4ab-697e-4750-bd58-c1531aabce95" providerId="ADAL" clId="{1CE0762B-C29E-2C4D-A25A-398E6F204CBD}" dt="2020-02-26T16:12:54.329" v="97" actId="113"/>
        <pc:sldMkLst>
          <pc:docMk/>
          <pc:sldMk cId="2573049395" sldId="461"/>
        </pc:sldMkLst>
      </pc:sldChg>
      <pc:sldChg chg="modSp">
        <pc:chgData name="Július Baráth" userId="e650c4ab-697e-4750-bd58-c1531aabce95" providerId="ADAL" clId="{1CE0762B-C29E-2C4D-A25A-398E6F204CBD}" dt="2020-02-26T16:24:26.333" v="105" actId="368"/>
        <pc:sldMkLst>
          <pc:docMk/>
          <pc:sldMk cId="3949328846" sldId="463"/>
        </pc:sldMkLst>
      </pc:sldChg>
      <pc:sldChg chg="delSp modSp">
        <pc:chgData name="Július Baráth" userId="e650c4ab-697e-4750-bd58-c1531aabce95" providerId="ADAL" clId="{1CE0762B-C29E-2C4D-A25A-398E6F204CBD}" dt="2020-02-26T17:09:02.486" v="178" actId="368"/>
        <pc:sldMkLst>
          <pc:docMk/>
          <pc:sldMk cId="4258474438" sldId="464"/>
        </pc:sldMkLst>
      </pc:sldChg>
      <pc:sldChg chg="delSp modSp">
        <pc:chgData name="Július Baráth" userId="e650c4ab-697e-4750-bd58-c1531aabce95" providerId="ADAL" clId="{1CE0762B-C29E-2C4D-A25A-398E6F204CBD}" dt="2020-02-26T16:53:10.791" v="160" actId="403"/>
        <pc:sldMkLst>
          <pc:docMk/>
          <pc:sldMk cId="104680853" sldId="465"/>
        </pc:sldMkLst>
      </pc:sldChg>
      <pc:sldChg chg="delSp modSp">
        <pc:chgData name="Július Baráth" userId="e650c4ab-697e-4750-bd58-c1531aabce95" providerId="ADAL" clId="{1CE0762B-C29E-2C4D-A25A-398E6F204CBD}" dt="2020-02-26T16:59:52.500" v="177" actId="27636"/>
        <pc:sldMkLst>
          <pc:docMk/>
          <pc:sldMk cId="1716954247" sldId="466"/>
        </pc:sldMkLst>
      </pc:sldChg>
    </pc:docChg>
  </pc:docChgLst>
  <pc:docChgLst>
    <pc:chgData name="Július Baráth" userId="S::julius.barath@aos.sk::e650c4ab-697e-4750-bd58-c1531aabce95" providerId="AD" clId="Web-{B62288BF-9547-9818-4759-AF0E68675F0E}"/>
    <pc:docChg chg="modSld">
      <pc:chgData name="Július Baráth" userId="S::julius.barath@aos.sk::e650c4ab-697e-4750-bd58-c1531aabce95" providerId="AD" clId="Web-{B62288BF-9547-9818-4759-AF0E68675F0E}" dt="2022-02-11T09:06:58.563" v="1" actId="20577"/>
      <pc:docMkLst>
        <pc:docMk/>
      </pc:docMkLst>
      <pc:sldChg chg="modSp">
        <pc:chgData name="Július Baráth" userId="S::julius.barath@aos.sk::e650c4ab-697e-4750-bd58-c1531aabce95" providerId="AD" clId="Web-{B62288BF-9547-9818-4759-AF0E68675F0E}" dt="2022-02-11T09:06:58.563" v="1" actId="20577"/>
        <pc:sldMkLst>
          <pc:docMk/>
          <pc:sldMk cId="1331417989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6397F-D7EE-494A-A9B5-46FE695781B4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12BB7-8B62-4D58-8B0D-DA00C2F7A4F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429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CA841C92-C9C2-9A4F-9661-AC1143B48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E411AEB-ABBB-604E-BF3D-88EFACD1EF0D}" type="slidenum">
              <a:rPr lang="en-US" altLang="sk-SK" sz="1300">
                <a:latin typeface="Helvetica" pitchFamily="2" charset="0"/>
              </a:rPr>
              <a:pPr/>
              <a:t>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909207EC-87F7-0242-A678-F024FF6E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0B4DF00-11D8-EA4D-961F-0BF438DB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258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F902205B-1EDD-4A4A-BED8-469D16E45F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5A7E2DE-1EC4-9744-AC37-3C371A6226C0}" type="slidenum">
              <a:rPr lang="en-US" altLang="sk-SK" sz="1300">
                <a:latin typeface="Helvetica" pitchFamily="2" charset="0"/>
              </a:rPr>
              <a:pPr/>
              <a:t>31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16DEFA0-62C7-0F47-9DA7-F4C95CE4D3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7538AAB-6830-A841-8961-72072BCED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1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F36E98B2-B6C7-924A-9658-B356BF348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2A5043E-D79B-9944-96E0-076B05CE9FA7}" type="slidenum">
              <a:rPr lang="en-US" altLang="sk-SK" sz="1300">
                <a:latin typeface="Helvetica" pitchFamily="2" charset="0"/>
              </a:rPr>
              <a:pPr/>
              <a:t>32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F3AB3845-97B6-2D4C-9B3A-033055E77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E935C41-6098-B040-8FB0-50A8A0493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592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D74F2550-A7DC-C146-999F-DC9E169EA6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64D0FB6-C94E-F34F-AF70-9482C0955C7F}" type="slidenum">
              <a:rPr lang="en-US" altLang="sk-SK" sz="1300">
                <a:latin typeface="Helvetica" pitchFamily="2" charset="0"/>
              </a:rPr>
              <a:pPr/>
              <a:t>33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1B25A93A-0504-5847-B2C1-7883FFEE2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D2D7C87-AF5C-744E-8E45-6DDACBF13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9367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A30DFCEB-C4F3-2341-841C-2CFE9BD69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5E893BF-61D9-E643-8160-A58654CC2504}" type="slidenum">
              <a:rPr lang="en-US" altLang="sk-SK" sz="1300">
                <a:latin typeface="Helvetica" pitchFamily="2" charset="0"/>
              </a:rPr>
              <a:pPr/>
              <a:t>34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94A88CA-620F-1A4A-B3BC-24D540468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6953ED0-A57B-E243-81AD-448F122AA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9805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E1F9172A-F67C-EB41-8CAC-8558E8B350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25206B-E6C0-7248-A583-73715929A2F3}" type="slidenum">
              <a:rPr lang="en-US" altLang="sk-SK" sz="1300">
                <a:latin typeface="Helvetica" pitchFamily="2" charset="0"/>
              </a:rPr>
              <a:pPr/>
              <a:t>35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716CBB3-C394-4444-990E-F81106BF1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6BC249E-BD44-5447-B377-4F7AD2D66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2104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32802B29-C94B-4040-989E-F6A9BC8A9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33FB1FE-CDE7-2943-998C-9932B6B4CDE3}" type="slidenum">
              <a:rPr lang="en-US" altLang="sk-SK" sz="1300">
                <a:latin typeface="Helvetica" pitchFamily="2" charset="0"/>
              </a:rPr>
              <a:pPr/>
              <a:t>36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7708BCBD-C68B-0A4F-8358-E070474C79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C61DFC1-44E5-B846-817A-BEFC16B57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1419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15B796A7-48FE-644D-8323-FF50269F84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05CE3B1-8443-D044-A81B-57C1FA29E9C8}" type="slidenum">
              <a:rPr lang="en-US" altLang="sk-SK" sz="1300">
                <a:latin typeface="Helvetica" pitchFamily="2" charset="0"/>
              </a:rPr>
              <a:pPr/>
              <a:t>39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CCF64670-D454-7447-8429-CA3F879A0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97EAAE7-938B-784D-AF29-574E3D2ED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06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9477DB87-77B1-2843-9C1D-FB362F131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23C3A4E-06CF-C941-8126-D7D4BFC1DBA7}" type="slidenum">
              <a:rPr lang="en-US" altLang="sk-SK" sz="1300">
                <a:latin typeface="Helvetica" pitchFamily="2" charset="0"/>
              </a:rPr>
              <a:pPr/>
              <a:t>40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D506787F-A3DF-8D45-9A73-FB741C878D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E6DC583-416F-6E45-A15C-F06C3AF9D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225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78338289-B216-4246-8782-FB6F2AEA8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F86E3D-2D12-9846-B8EE-D9C94119A35A}" type="slidenum">
              <a:rPr lang="en-US" altLang="sk-SK" sz="1300">
                <a:latin typeface="Helvetica" pitchFamily="2" charset="0"/>
              </a:rPr>
              <a:pPr/>
              <a:t>41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A127E55D-C824-0841-832D-308DDC599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5881A72-F7FF-8345-BDB8-B2B64AD13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0164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84965808-00D4-A84D-8EE7-939CADA66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F588B04-BA90-7D44-8AB3-E68538206A3D}" type="slidenum">
              <a:rPr lang="en-US" altLang="sk-SK" sz="1300">
                <a:latin typeface="Helvetica" pitchFamily="2" charset="0"/>
              </a:rPr>
              <a:pPr/>
              <a:t>42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72AA3BB4-4D4E-E74A-B7E8-137EA1C16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84A0E05-7D9D-B843-A203-E3117E94E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16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6410916-CD77-654B-B88B-F75234655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61EA291-48AD-5645-AFDF-01F23FDF3C28}" type="slidenum">
              <a:rPr lang="en-US" altLang="sk-SK" sz="1300">
                <a:latin typeface="Helvetica" pitchFamily="2" charset="0"/>
              </a:rPr>
              <a:pPr/>
              <a:t>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CDE02D8-9DCB-6E42-A5D9-47494843D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F4F74A5-ADC3-F949-AC62-4C2DBE2AB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122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C79705A3-4172-364E-846F-4521076364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B6438DC-B610-8144-B8CF-96CB9B51C3F3}" type="slidenum">
              <a:rPr lang="en-US" altLang="sk-SK" sz="1300">
                <a:latin typeface="Helvetica" pitchFamily="2" charset="0"/>
              </a:rPr>
              <a:pPr/>
              <a:t>43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1B07BA2-1D39-674B-B6D9-1AE920E284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151F457-2877-7E41-A8E0-E6B14EFCA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487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1C65A3E2-3B93-CB43-9F5A-EF153606BF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FA2C68A-E932-254C-87B2-5BBCE8D60F6E}" type="slidenum">
              <a:rPr lang="en-US" altLang="sk-SK" sz="1300">
                <a:latin typeface="Helvetica" pitchFamily="2" charset="0"/>
              </a:rPr>
              <a:pPr/>
              <a:t>45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282BA048-D719-F449-9ADF-ABF4C51ACF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04F443B-480F-1A43-9FB7-4BA874E31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58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10DBE086-3FA4-8744-A39B-26577517D2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F9C6686-F704-914C-9229-26D6DA23549D}" type="slidenum">
              <a:rPr lang="en-US" altLang="sk-SK" sz="1300">
                <a:latin typeface="Helvetica" pitchFamily="2" charset="0"/>
              </a:rPr>
              <a:pPr/>
              <a:t>46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C2B2E0A-6CDE-554A-B8DB-3DE7C5C92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188B4F9-824D-3249-B1C2-C9B2F5881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501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67638C53-D368-184E-B5AE-174052C284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28E8C4F-F06B-3B4B-8610-F92826C303BF}" type="slidenum">
              <a:rPr lang="en-US" altLang="sk-SK" sz="1300">
                <a:latin typeface="Helvetica" pitchFamily="2" charset="0"/>
              </a:rPr>
              <a:pPr/>
              <a:t>47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B1E9FF6C-9EE2-0640-909D-AE146C897F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F6C6DF9-2D69-3241-A1ED-6DAF9D1D1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5985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9CD92E7E-96FE-8D41-9AED-BB478EDA7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BD1C2A3-EDC4-B241-9E42-10B290D16C73}" type="slidenum">
              <a:rPr lang="en-US" altLang="sk-SK" sz="1300">
                <a:latin typeface="Helvetica" pitchFamily="2" charset="0"/>
              </a:rPr>
              <a:pPr/>
              <a:t>48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D842CDB2-CDD2-D148-8782-D10A28F254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98E5DF7E-2264-314E-B145-C60311B97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3136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78654178-729E-914D-88B5-C246D64B86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841A07C-63A6-ED47-B3F0-50D9D3DDF29F}" type="slidenum">
              <a:rPr lang="en-US" altLang="sk-SK" sz="1300">
                <a:latin typeface="Helvetica" pitchFamily="2" charset="0"/>
              </a:rPr>
              <a:pPr/>
              <a:t>49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9710EE2-9C0D-4D40-9DA0-0ED934422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C6A038E0-0BF1-914A-A92E-B90B3523D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41B2F417-EB7F-A744-B89F-8169118A4B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E776DD3-03FE-954C-BEC3-0FC15F508997}" type="slidenum">
              <a:rPr lang="en-US" altLang="sk-SK" sz="1300">
                <a:latin typeface="Helvetica" pitchFamily="2" charset="0"/>
              </a:rPr>
              <a:pPr/>
              <a:t>50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D3A0DCE-EABB-E044-B249-81AC00BA39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D8460C92-28F4-804A-BD55-3B5C80734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910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F9C3D8A8-0822-D841-ADEA-5A1CA1C04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2D6AAB8-B220-1B47-8CF8-97793570E754}" type="slidenum">
              <a:rPr lang="en-US" altLang="sk-SK" sz="1300">
                <a:latin typeface="Helvetica" pitchFamily="2" charset="0"/>
              </a:rPr>
              <a:pPr/>
              <a:t>51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F65739AF-357A-B845-B0C1-69777C0ED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FD998C4-B3B6-B344-987F-3FF30C23A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567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5821B05-1580-B344-B7DC-FDAF5EF49C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BC5B2A6-A0AD-094B-930D-9F5EC044F0CF}" type="slidenum">
              <a:rPr lang="en-US" altLang="sk-SK" sz="1300">
                <a:latin typeface="Helvetica" pitchFamily="2" charset="0"/>
              </a:rPr>
              <a:pPr/>
              <a:t>52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F059B3B1-B22F-5540-A28C-E450572CF0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48F3842-4241-0D40-A7E2-793562747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461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9B6E7A01-D2B8-7044-9265-13CA7CCF5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31C9E4C-C44F-4E41-8CD9-B2AE2002E75C}" type="slidenum">
              <a:rPr lang="en-US" altLang="sk-SK" sz="1300">
                <a:latin typeface="Helvetica" pitchFamily="2" charset="0"/>
              </a:rPr>
              <a:pPr/>
              <a:t>53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E6DE551-9626-2347-9AAC-280A3B1BA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11B30D2-34C4-2149-8EF0-68B5E5F7A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290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7A420AEA-8F05-0E41-BDE2-0EE6969766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877B47B-4FDE-4D48-A7C3-2F2DE0C561AD}" type="slidenum">
              <a:rPr lang="en-US" altLang="sk-SK" sz="1300">
                <a:latin typeface="Helvetica" pitchFamily="2" charset="0"/>
              </a:rPr>
              <a:pPr/>
              <a:t>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5F75C6A-0B1F-6E4A-8795-5ED716FA8F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8CAFB8C-6BED-824B-BFC7-F9B3483D4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7159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871CA6C2-B83A-E142-B9A6-58B4BAD8D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8CDBD18-96C8-4443-94CC-C54CEE759081}" type="slidenum">
              <a:rPr lang="en-US" altLang="sk-SK" sz="1300">
                <a:latin typeface="Helvetica" pitchFamily="2" charset="0"/>
              </a:rPr>
              <a:pPr/>
              <a:t>54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3FA918D-80A2-BB4C-9572-82153E2693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38B814B-2FE8-7242-AB51-BB51E8768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843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80EE0EA2-18A7-E24E-98EA-A67880834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ACF75ED-46C0-E048-94BB-94231B34899A}" type="slidenum">
              <a:rPr lang="en-US" altLang="sk-SK" sz="1300">
                <a:latin typeface="Helvetica" pitchFamily="2" charset="0"/>
              </a:rPr>
              <a:pPr/>
              <a:t>55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108D0159-5BC4-E946-8AC1-9866E0033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83DC9A01-B70C-FF43-8995-19DA6E241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923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D61B4D25-D14A-0A4A-BCFE-067AFCE6D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5EEEAC2-C48A-A74B-9155-5831026913A4}" type="slidenum">
              <a:rPr lang="en-US" altLang="sk-SK" sz="1300">
                <a:latin typeface="Helvetica" pitchFamily="2" charset="0"/>
              </a:rPr>
              <a:pPr/>
              <a:t>56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B608D640-7498-3E4F-B0AB-820E11CC7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B99A052B-49DA-F94D-98A4-88E318068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0670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9E0C161F-6C3C-AB4A-84FB-791F3DF035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EC0B64B-82FC-B04B-9462-98D29370CC37}" type="slidenum">
              <a:rPr lang="en-US" altLang="sk-SK" sz="1300">
                <a:latin typeface="Helvetica" pitchFamily="2" charset="0"/>
              </a:rPr>
              <a:pPr/>
              <a:t>57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306CE439-D03F-1A49-A8F5-8EE134676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86065DA7-ED42-FB4F-BD7F-808832E9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909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798EDAB5-6982-5C44-8624-C82F709C9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84EB4CD-01EC-A147-ABC7-CF897D026349}" type="slidenum">
              <a:rPr lang="en-US" altLang="sk-SK" sz="1300">
                <a:latin typeface="Helvetica" pitchFamily="2" charset="0"/>
              </a:rPr>
              <a:pPr/>
              <a:t>59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B0909F-B6C8-F848-B2E8-445D2584E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FAA73E04-F10F-E146-A0D7-536CCB6EE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032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2132C3A4-F8FD-824D-9629-39194F41F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3AAA530-6384-C64E-BC5F-15CC28066EE8}" type="slidenum">
              <a:rPr lang="en-US" altLang="sk-SK" sz="1300">
                <a:latin typeface="Helvetica" pitchFamily="2" charset="0"/>
              </a:rPr>
              <a:pPr/>
              <a:t>60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0B89684-AE97-D44F-BEDF-FEB87E3B5F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57B7DEC-1EB7-F44C-B0A4-8537650E2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0304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E53322E9-F0AF-AF46-BBA9-77C2C0BAB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6D8884-9636-0149-8622-580FC7F8BF01}" type="slidenum">
              <a:rPr lang="en-US" altLang="sk-SK" sz="1300">
                <a:latin typeface="Helvetica" pitchFamily="2" charset="0"/>
              </a:rPr>
              <a:pPr/>
              <a:t>61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E046135-92DE-0A42-8548-283944F47E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51F4AEFF-BB83-2242-BBB8-065EA55CA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611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C916E17A-69D6-0547-8898-0F670CCB1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435B2A9-BFAB-F84F-A133-30D65A12A925}" type="slidenum">
              <a:rPr lang="en-US" altLang="sk-SK" sz="1300">
                <a:latin typeface="Helvetica" pitchFamily="2" charset="0"/>
              </a:rPr>
              <a:pPr/>
              <a:t>63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00FA06F4-67EF-A548-A8BF-19263F94C3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E8EBCFF-6120-2143-A254-269C2A7CB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956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42097FC3-E3EE-464B-A042-FA6174F68A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3DCD5F-BC6E-9245-935F-D5E2D34BAF70}" type="slidenum">
              <a:rPr lang="en-US" altLang="sk-SK" sz="1300">
                <a:latin typeface="Helvetica" pitchFamily="2" charset="0"/>
              </a:rPr>
              <a:pPr/>
              <a:t>64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DDA74AB5-E86D-2049-9D54-A22A31F8A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F68AB2A5-3592-EC49-BF37-2B60B6CE5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822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EAED644E-89FF-854C-B349-5D0B4280F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F56398C-8C05-AD44-A184-4D89EFBA1999}" type="slidenum">
              <a:rPr lang="en-US" altLang="sk-SK" sz="1300">
                <a:latin typeface="Helvetica" pitchFamily="2" charset="0"/>
              </a:rPr>
              <a:pPr/>
              <a:t>65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BB312434-80A6-A842-8BA2-56D4C5BDB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7142ED5B-1C31-644C-8FF6-A75DF01AA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52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DE8E0649-73B2-B04A-B2D5-0E8186796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48C3D6-D8A2-1043-BA56-069783B58C47}" type="slidenum">
              <a:rPr lang="en-US" altLang="sk-SK" sz="1300">
                <a:latin typeface="Helvetica" pitchFamily="2" charset="0"/>
              </a:rPr>
              <a:pPr/>
              <a:t>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86D6C477-5823-284D-A92E-1118550AC0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9CF766C-7B2E-E240-ADA5-BEFF846F1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274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DCC8580B-8D09-AD4B-B524-EF733CB174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386B8F0-BF53-7F41-9F05-0A05B4846AA9}" type="slidenum">
              <a:rPr lang="en-US" altLang="sk-SK" sz="1300">
                <a:latin typeface="Helvetica" pitchFamily="2" charset="0"/>
              </a:rPr>
              <a:pPr/>
              <a:t>66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D5650D25-0FCD-8645-B85B-F20D29D9C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0485AF62-D2C6-3148-9426-1AD23F642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8402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F5417E5F-CA84-094D-8A09-0A17374FD2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91FB303-1896-CE4E-AC40-2CAE305211D7}" type="slidenum">
              <a:rPr lang="en-US" altLang="sk-SK" sz="1300">
                <a:latin typeface="Helvetica" pitchFamily="2" charset="0"/>
              </a:rPr>
              <a:pPr/>
              <a:t>67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FE582735-EAC9-0145-BD59-1E87FC9BCE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1ECACA4A-B289-3144-900B-9CE2DCD32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005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26235FC1-B146-0F4A-8DF8-BBA339FBD9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065089C-5486-7C40-BF04-2FC1F99C0821}" type="slidenum">
              <a:rPr lang="en-US" altLang="sk-SK" sz="1300">
                <a:latin typeface="Helvetica" pitchFamily="2" charset="0"/>
              </a:rPr>
              <a:pPr/>
              <a:t>68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CD31655A-E052-AE4F-8CFF-751901A5C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E6D8B612-5F79-DF44-83B2-8643439F2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216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9C4268D3-4872-F546-89AD-E313EDA56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5F35AA-43CE-7241-A8A3-C154F6786557}" type="slidenum">
              <a:rPr lang="en-US" altLang="sk-SK" sz="1300">
                <a:latin typeface="Helvetica" pitchFamily="2" charset="0"/>
              </a:rPr>
              <a:pPr/>
              <a:t>69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9AB26AD-DC5A-D247-92B0-86E6ADBB0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73A6A5C4-F48C-CD4E-94B2-857381C07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7553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963802C4-8D4D-044A-AC1B-3DA4077597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9F59586-709D-7141-B0F5-3C3125285215}" type="slidenum">
              <a:rPr lang="en-US" altLang="sk-SK" sz="1300">
                <a:latin typeface="Helvetica" pitchFamily="2" charset="0"/>
              </a:rPr>
              <a:pPr/>
              <a:t>70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F397ACE-96FA-5943-9A60-0D5B60CA14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58DD1B27-7B0A-824D-AA8B-F50A7049A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6224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12BB7-8B62-4D58-8B0D-DA00C2F7A4FF}" type="slidenum">
              <a:rPr lang="sk-SK" smtClean="0"/>
              <a:t>71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297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6B063F24-8272-714E-B784-ED83EC67BC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0030F9C-3C3E-7640-ABB2-96F0E73B17F7}" type="slidenum">
              <a:rPr lang="en-US" altLang="sk-SK" sz="1300">
                <a:latin typeface="Helvetica" pitchFamily="2" charset="0"/>
              </a:rPr>
              <a:pPr/>
              <a:t>10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4237B455-AB70-8044-B5B8-A03CBF750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B291F6C-73C1-E046-ACF5-9FA9DBCAC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969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7F8A4EFD-BA5C-0746-A8F7-CBD186E21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B5080D4-0F6D-F448-B2C1-F45AD17CCAC2}" type="slidenum">
              <a:rPr lang="en-US" altLang="sk-SK" sz="1300">
                <a:latin typeface="Helvetica" pitchFamily="2" charset="0"/>
              </a:rPr>
              <a:pPr/>
              <a:t>11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C9224B1-ED61-F44C-997F-02EEF6369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5A899BA-4449-6B4D-8675-7F0FA5BB3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805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7590F3F7-B67A-2F4E-8CAC-593DC4BB3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A6AC70A-D382-3442-88D7-79D4EE9A470F}" type="slidenum">
              <a:rPr lang="en-US" altLang="sk-SK" sz="1300">
                <a:latin typeface="Helvetica" pitchFamily="2" charset="0"/>
              </a:rPr>
              <a:pPr/>
              <a:t>15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6246757-88AB-014A-A88D-20E17D658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7FED535-0BB1-E948-B3A1-6E3473B4E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192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E2D0E191-BDD2-094B-9F53-6142EBAEA1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3CDCCEC-1E0A-B74D-8FBD-0EFE966E1104}" type="slidenum">
              <a:rPr lang="en-US" altLang="sk-SK" sz="1300">
                <a:latin typeface="Helvetica" pitchFamily="2" charset="0"/>
              </a:rPr>
              <a:pPr/>
              <a:t>16</a:t>
            </a:fld>
            <a:endParaRPr lang="en-US" altLang="sk-SK" sz="1300">
              <a:latin typeface="Helvetica" pitchFamily="2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3BC542D-F13A-ED4C-B3B6-E01F41A0B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9BA01A3-405C-DD4E-B1F3-9F8E16206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altLang="sk-SK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31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12BB7-8B62-4D58-8B0D-DA00C2F7A4FF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232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366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827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3259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CF7950-B62B-754F-8285-CD092F5F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51B67D0-FA5D-ED42-B8C4-DAE507C59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221C2BA4-A7A8-7F4B-A641-528AB645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96720F2-9DD7-B54D-8028-98421766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6A966F4-8F89-1440-A1D7-A9440F8B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1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A3804A-4112-A54C-BE52-D7B4F201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8E1330F-CD59-FC48-839E-B29158558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975A6F0-162F-6B49-B8F7-4BB75660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E4FEDA9-57D8-7B46-9EB1-57B87A2D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3F500EA-088E-BB43-B7EF-338609CE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0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9079F3-9412-2547-8A88-7A2CA694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FCF0B67-A8A5-6E4A-91CC-6F2BD1DA6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D42D1D8-3FC4-BE4E-8DD4-13EEE664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8B1A0A3-B2BD-D24F-BF4A-B204FB90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E1F6376-4F35-0E4F-9669-EE0DA5D5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4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7AEA18-101F-DC4A-B386-4D858ED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C6FB3E5-7759-6C4E-BC3E-0F51E6F7F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D550968F-5A41-434C-97B6-DD4D36012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FCEE7D0C-629A-554D-AC84-42A858D5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1D43CF2-E28F-EA49-809D-A8B8580D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73B622A-F12D-E445-B1D6-4FE07BDA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53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2FE2E-DFD4-A642-AF7D-64F90BA9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6C2C90E-D887-EA45-9140-B712D9B53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341CDFB6-E131-F642-A354-58538F5A3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401F035-3FBD-E342-9848-B37B27794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2DFB0EBB-2C25-1645-A5C1-DB56E75EE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2031C41C-772F-3648-9756-743052B6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EFBF616D-06C6-B543-B7D3-D5302BB3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105FA1C-7D62-194B-A171-BF305636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6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359F04-1AED-D64C-90A5-4D159A96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EB10A4F5-AB79-7542-B2C3-C5A9DF5D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BBB9378-70E5-F646-A4E3-153612E1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59F1FA7-8D74-2148-9E71-57B67AAF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F604A30B-5E82-F347-A3D7-D7D71BCE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E7EC8605-7055-614D-8755-3E7569FA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4CC9209-00FD-224D-8CE9-CFD96B7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8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EA18A9-A52D-7445-8134-B712AAB0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E8525F2-B962-0F49-A85F-1A470D862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6E61885-5C53-624D-9D6D-1F6F1BF1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4335D58-7E41-894E-BB0D-759B7754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98BE81A-41A2-6644-B812-9D77601D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DA6B978-3BB5-F941-ADAF-FAE7B988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45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CEAF0C-DAF9-314E-ACBE-C6689A66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7DB60A1D-4BF8-EF49-8B74-6BE7472DA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E8BE6F-FEBD-EF47-8179-6114E1497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2CEEA72-699F-6E47-8BBC-49C7CEBF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072A8BE-7280-6B43-8D2F-9A355F5D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8F4789-EEA9-8749-8C81-0F1C7937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DBA5E7-601D-8A44-A718-3B145E72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595E7822-1600-D442-81A6-DAF1B12EA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67D4CB2-15E7-4345-9B8E-11B1D6AC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6C83908-5DCD-F748-A6AE-5357767A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8E43601-A3B2-8B4C-96D9-CD42126E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92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7C1A580B-0AE5-FC4F-928B-67CF03C78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694E9A3C-8D45-E045-A1F3-B3F80F3C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716C972-525F-D645-8692-A7FEF664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25E8D71-84F7-224E-BCA0-6D3569EA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DE9AAC0-F028-644C-B873-5CA33E4B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759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122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814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836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0883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270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0250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E510E-7675-4B9B-B9C4-765C646DF757}" type="datetimeFigureOut">
              <a:rPr lang="sk-SK" smtClean="0"/>
              <a:t>4.3.2025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9EA4A-04E3-41FF-80D3-D0C439A1E93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660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52348824-D4B9-CC46-9C1A-5591D009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764B4E3-5420-F847-98B5-2EE444308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2E480C2-2E7A-654A-8913-CC97E5523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737B8-2EB9-024F-97AA-6DEC142D7247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9970074-1A45-184D-B2D4-8AA4F45E9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1165CD0-6597-764B-BBDB-5A3012781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A684-BADF-9D44-A8C3-E74CD313E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9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Správa hlavnej pamäti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k-SK"/>
              <a:t>doc. Ing. Július BARÁTH, PhD.</a:t>
            </a:r>
          </a:p>
          <a:p>
            <a:r>
              <a:rPr lang="sk-SK" dirty="0"/>
              <a:t>Katedra Informatiky</a:t>
            </a:r>
          </a:p>
          <a:p>
            <a:r>
              <a:rPr lang="sk-SK" dirty="0"/>
              <a:t>Akadémia ozbrojených síl,</a:t>
            </a:r>
          </a:p>
          <a:p>
            <a:r>
              <a:rPr lang="sk-SK" dirty="0"/>
              <a:t>e-mail: </a:t>
            </a:r>
            <a:r>
              <a:rPr lang="sk-SK" dirty="0" err="1"/>
              <a:t>julius.barath@aos.sk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3141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81E535B-115E-A34E-B210-F115E759B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sz="3000" dirty="0">
                <a:ea typeface="ＭＳ Ｐゴシック" panose="020B0600070205080204" pitchFamily="34" charset="-128"/>
              </a:rPr>
              <a:t>Dynamic relocation using a relocation register</a:t>
            </a:r>
          </a:p>
        </p:txBody>
      </p:sp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8D15F39B-027F-CE47-9289-B2A3143B6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1350" dirty="0">
              <a:latin typeface="Helvetica" pitchFamily="2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1350" dirty="0">
              <a:latin typeface="Helvetica" pitchFamily="2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1350" dirty="0">
              <a:latin typeface="Helvetica" pitchFamily="2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1350" dirty="0">
              <a:latin typeface="Helvetica" pitchFamily="2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OS can help by providing libraries to implement dynamic loading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427A51D-68E2-C843-AACB-6A97C9D2CE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99287"/>
            <a:ext cx="5181600" cy="380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57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A3803F0C-FBE3-DF4D-BA23-C9C166ADE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Base and Limit Registers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D68D3D17-EB3D-A444-A8A1-B74F02C62F5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A pair of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base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and</a:t>
            </a:r>
            <a:r>
              <a:rPr lang="en-US" altLang="sk-SK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limit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registers</a:t>
            </a:r>
            <a:r>
              <a:rPr lang="en-US" altLang="sk-SK" dirty="0">
                <a:ea typeface="ＭＳ Ｐゴシック" panose="020B0600070205080204" pitchFamily="34" charset="-128"/>
              </a:rPr>
              <a:t> define the logical address space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CPU must check every memory access generated in user mode to be sure it is between base and limit for that 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902CC-98A6-DC40-8AB0-26A645D8DB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90" y="1825625"/>
            <a:ext cx="394402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19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37594A2F-9070-874D-971D-54B53E9D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/>
              <a:t>Hardware Address Protection with Base and Limit Registers</a:t>
            </a:r>
          </a:p>
        </p:txBody>
      </p:sp>
      <p:pic>
        <p:nvPicPr>
          <p:cNvPr id="15362" name="Content Placeholder 4" descr="8.02.pdf">
            <a:extLst>
              <a:ext uri="{FF2B5EF4-FFF2-40B4-BE49-F238E27FC236}">
                <a16:creationId xmlns:a16="http://schemas.microsoft.com/office/drawing/2014/main" id="{06F7059A-EC09-004D-81B5-0BA90ED0A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0" b="-12790"/>
          <a:stretch>
            <a:fillRect/>
          </a:stretch>
        </p:blipFill>
        <p:spPr>
          <a:xfrm>
            <a:off x="1535799" y="1683934"/>
            <a:ext cx="8672725" cy="4244420"/>
          </a:xfrm>
        </p:spPr>
      </p:pic>
    </p:spTree>
    <p:extLst>
      <p:ext uri="{BB962C8B-B14F-4D97-AF65-F5344CB8AC3E}">
        <p14:creationId xmlns:p14="http://schemas.microsoft.com/office/powerpoint/2010/main" val="23546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Ochrana pamäti</a:t>
            </a:r>
            <a:endParaRPr lang="sk-SK" dirty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Medzným registrom – opísané skôr</a:t>
            </a:r>
          </a:p>
          <a:p>
            <a:endParaRPr lang="sk-SK" dirty="0"/>
          </a:p>
          <a:p>
            <a:r>
              <a:rPr lang="sk-SK" dirty="0"/>
              <a:t>ochrana metódou kľúčov a zámkov</a:t>
            </a:r>
          </a:p>
          <a:p>
            <a:pPr lvl="1"/>
            <a:r>
              <a:rPr lang="sk-SK" dirty="0"/>
              <a:t>FAP sa delí na súvislé úseky tzv. rámce</a:t>
            </a:r>
          </a:p>
          <a:p>
            <a:pPr lvl="1"/>
            <a:r>
              <a:rPr lang="sk-SK" dirty="0"/>
              <a:t>každý rámec ma správou pamäti pridelený kód ochrany tzv. zámok</a:t>
            </a:r>
          </a:p>
          <a:p>
            <a:pPr lvl="1"/>
            <a:r>
              <a:rPr lang="sk-SK" dirty="0"/>
              <a:t>do rámca ma prístup len ten proces ktorý pozná hodnotu zámku</a:t>
            </a:r>
          </a:p>
          <a:p>
            <a:pPr lvl="1"/>
            <a:r>
              <a:rPr lang="sk-SK" dirty="0"/>
              <a:t>proces ma pridelený kľúč, ktorým je možné „odomknúť “ zámky</a:t>
            </a:r>
          </a:p>
        </p:txBody>
      </p:sp>
      <p:sp>
        <p:nvSpPr>
          <p:cNvPr id="24578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36B0283-EB62-44A6-89D6-E81BEB9328A5}" type="slidenum">
              <a:rPr lang="sk-SK" smtClean="0"/>
              <a:pPr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121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Hodnotenie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jeden vyhradený úsek</a:t>
            </a:r>
          </a:p>
          <a:p>
            <a:pPr lvl="1"/>
            <a:r>
              <a:rPr lang="sk-SK" dirty="0"/>
              <a:t>MS-DOS, CP/M</a:t>
            </a:r>
          </a:p>
          <a:p>
            <a:pPr lvl="1"/>
            <a:r>
              <a:rPr lang="sk-SK" dirty="0"/>
              <a:t>veľké časti FAP nevyužité</a:t>
            </a:r>
          </a:p>
          <a:p>
            <a:pPr lvl="1"/>
            <a:r>
              <a:rPr lang="sk-SK" dirty="0"/>
              <a:t>Nie je možné realizovať paralelné spracovanie</a:t>
            </a:r>
          </a:p>
          <a:p>
            <a:pPr lvl="2"/>
            <a:r>
              <a:rPr lang="sk-SK" dirty="0"/>
              <a:t>Riešenie - virtualizácia LAP</a:t>
            </a:r>
          </a:p>
          <a:p>
            <a:r>
              <a:rPr lang="sk-SK" dirty="0"/>
              <a:t>Výhody</a:t>
            </a:r>
          </a:p>
          <a:p>
            <a:pPr lvl="1"/>
            <a:r>
              <a:rPr lang="sk-SK" dirty="0"/>
              <a:t>Jednoduchosť správy</a:t>
            </a:r>
          </a:p>
          <a:p>
            <a:pPr lvl="1"/>
            <a:r>
              <a:rPr lang="sk-SK" dirty="0"/>
              <a:t>Malé nároky na technické vybavenie</a:t>
            </a:r>
          </a:p>
          <a:p>
            <a:r>
              <a:rPr lang="sk-SK" dirty="0"/>
              <a:t>Nevýhody</a:t>
            </a:r>
          </a:p>
          <a:p>
            <a:pPr lvl="1"/>
            <a:r>
              <a:rPr lang="sk-SK" dirty="0"/>
              <a:t>Nemožnosť mať spustených viac procesov naraz</a:t>
            </a:r>
          </a:p>
          <a:p>
            <a:pPr lvl="1"/>
            <a:r>
              <a:rPr lang="sk-SK" dirty="0"/>
              <a:t>Nedostatočné využitie voľnej pamäti</a:t>
            </a:r>
          </a:p>
        </p:txBody>
      </p:sp>
      <p:sp>
        <p:nvSpPr>
          <p:cNvPr id="32770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AB8D08-C7B8-48A6-AFFA-A917FC7C33EF}" type="slidenum">
              <a:rPr lang="sk-SK" smtClean="0"/>
              <a:pPr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422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E805F42A-028B-0241-969B-F38B3E61C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Swapping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3B0135A8-2046-F04F-8F19-6B6C1528A8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02080"/>
            <a:ext cx="10515600" cy="509079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A process can be </a:t>
            </a:r>
            <a:r>
              <a:rPr lang="en-US" altLang="sk-SK" sz="15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swapped</a:t>
            </a:r>
            <a:r>
              <a:rPr lang="en-US" altLang="sk-SK" sz="1500" dirty="0">
                <a:ea typeface="ＭＳ Ｐゴシック" panose="020B0600070205080204" pitchFamily="34" charset="-128"/>
              </a:rPr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altLang="sk-SK" sz="15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Backing store</a:t>
            </a:r>
            <a:r>
              <a:rPr lang="en-US" altLang="sk-SK" sz="15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1500" dirty="0">
                <a:ea typeface="ＭＳ Ｐゴシック" panose="020B0600070205080204" pitchFamily="34" charset="-128"/>
              </a:rPr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altLang="sk-SK" sz="15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Roll out, roll in</a:t>
            </a:r>
            <a:r>
              <a:rPr lang="en-US" altLang="sk-SK" sz="15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1500" dirty="0">
                <a:ea typeface="ＭＳ Ｐゴシック" panose="020B0600070205080204" pitchFamily="34" charset="-128"/>
              </a:rPr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System maintains a </a:t>
            </a:r>
            <a:r>
              <a:rPr lang="en-US" altLang="sk-SK" sz="15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ready queue</a:t>
            </a:r>
            <a:r>
              <a:rPr lang="en-US" altLang="sk-SK" sz="15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1500" dirty="0">
                <a:ea typeface="ＭＳ Ｐゴシック" panose="020B0600070205080204" pitchFamily="34" charset="-128"/>
              </a:rPr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Does the swapped out process need to swap back in to same physical addresses?</a:t>
            </a:r>
          </a:p>
          <a:p>
            <a:pPr lvl="1">
              <a:lnSpc>
                <a:spcPct val="80000"/>
              </a:lnSpc>
            </a:pPr>
            <a:r>
              <a:rPr lang="en-US" altLang="sk-SK" sz="1100" dirty="0">
                <a:ea typeface="ＭＳ Ｐゴシック" panose="020B0600070205080204" pitchFamily="34" charset="-128"/>
              </a:rPr>
              <a:t>Depends on address binding method</a:t>
            </a:r>
          </a:p>
          <a:p>
            <a:pPr lvl="2">
              <a:lnSpc>
                <a:spcPct val="80000"/>
              </a:lnSpc>
            </a:pPr>
            <a:r>
              <a:rPr lang="en-US" altLang="sk-SK" sz="1100" dirty="0">
                <a:ea typeface="ＭＳ Ｐゴシック" panose="020B0600070205080204" pitchFamily="34" charset="-128"/>
              </a:rPr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altLang="sk-SK" sz="1500" dirty="0">
                <a:ea typeface="ＭＳ Ｐゴシック" panose="020B0600070205080204" pitchFamily="34" charset="-128"/>
              </a:rPr>
              <a:t>Modified versions of swapping are found on many systems (i.e., UNIX, Linux, and Windows)</a:t>
            </a:r>
          </a:p>
          <a:p>
            <a:pPr lvl="1"/>
            <a:r>
              <a:rPr lang="en-US" altLang="sk-SK" sz="1500" dirty="0">
                <a:ea typeface="ＭＳ Ｐゴシック" panose="020B0600070205080204" pitchFamily="34" charset="-128"/>
              </a:rPr>
              <a:t>Swapping normally disabled</a:t>
            </a:r>
          </a:p>
          <a:p>
            <a:pPr lvl="1"/>
            <a:r>
              <a:rPr lang="en-US" altLang="sk-SK" sz="1500" dirty="0">
                <a:ea typeface="ＭＳ Ｐゴシック" panose="020B0600070205080204" pitchFamily="34" charset="-128"/>
              </a:rPr>
              <a:t>Started if more than threshold amount of memory allocated</a:t>
            </a:r>
          </a:p>
          <a:p>
            <a:pPr lvl="1"/>
            <a:r>
              <a:rPr lang="en-US" altLang="sk-SK" sz="1500" dirty="0">
                <a:ea typeface="ＭＳ Ｐゴシック" panose="020B0600070205080204" pitchFamily="34" charset="-128"/>
              </a:rPr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sk-SK" sz="15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215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0CDAF46-894C-8D4D-85E1-F63F7762E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2853" y="277416"/>
            <a:ext cx="885229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Schematic View of Swapping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31746" name="Picture 4" descr="8">
            <a:extLst>
              <a:ext uri="{FF2B5EF4-FFF2-40B4-BE49-F238E27FC236}">
                <a16:creationId xmlns:a16="http://schemas.microsoft.com/office/drawing/2014/main" id="{73DBC918-1B2E-C948-9257-9337B27F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35" y="1616869"/>
            <a:ext cx="6240065" cy="415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45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1C5C4578-6044-8646-B5EC-6C15EA6F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94"/>
            <a:ext cx="10515600" cy="1325563"/>
          </a:xfrm>
        </p:spPr>
        <p:txBody>
          <a:bodyPr/>
          <a:lstStyle/>
          <a:p>
            <a:r>
              <a:rPr lang="en-US" altLang="sk-SK" sz="3000" dirty="0">
                <a:ea typeface="ＭＳ Ｐゴシック" panose="020B0600070205080204" pitchFamily="34" charset="-128"/>
              </a:rPr>
              <a:t>Context Switch Time including Swapping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49E7A48A-0E27-7646-BB0F-4F4C16BF7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829"/>
            <a:ext cx="10515600" cy="4827134"/>
          </a:xfrm>
        </p:spPr>
        <p:txBody>
          <a:bodyPr>
            <a:normAutofit lnSpcReduction="10000"/>
          </a:bodyPr>
          <a:lstStyle/>
          <a:p>
            <a:r>
              <a:rPr lang="en-US" altLang="sk-SK" sz="1800" dirty="0">
                <a:ea typeface="ＭＳ Ｐゴシック" panose="020B0600070205080204" pitchFamily="34" charset="-128"/>
              </a:rPr>
              <a:t>If next processes to be put on CPU is not in memory, need to swap out a process and swap in target process</a:t>
            </a:r>
          </a:p>
          <a:p>
            <a:r>
              <a:rPr lang="en-US" altLang="sk-SK" sz="1800" dirty="0">
                <a:ea typeface="ＭＳ Ｐゴシック" panose="020B0600070205080204" pitchFamily="34" charset="-128"/>
              </a:rPr>
              <a:t>Context switch time can then be very high</a:t>
            </a:r>
          </a:p>
          <a:p>
            <a:r>
              <a:rPr lang="en-US" altLang="sk-SK" sz="1800" dirty="0">
                <a:ea typeface="ＭＳ Ｐゴシック" panose="020B0600070205080204" pitchFamily="34" charset="-128"/>
              </a:rPr>
              <a:t>100MB process swapping to hard disk with transfer rate of 50MB/sec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Swap out time of 2000 </a:t>
            </a:r>
            <a:r>
              <a:rPr lang="en-US" altLang="sk-SK" sz="1800" dirty="0" err="1">
                <a:ea typeface="ＭＳ Ｐゴシック" panose="020B0600070205080204" pitchFamily="34" charset="-128"/>
              </a:rPr>
              <a:t>ms</a:t>
            </a:r>
            <a:endParaRPr lang="en-US" altLang="sk-SK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Plus swap in of same sized process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Total context switch swapping component time of 4000ms (4 seconds)</a:t>
            </a:r>
          </a:p>
          <a:p>
            <a:r>
              <a:rPr lang="en-US" altLang="sk-SK" sz="1800" dirty="0">
                <a:ea typeface="ＭＳ Ｐゴシック" panose="020B0600070205080204" pitchFamily="34" charset="-128"/>
              </a:rPr>
              <a:t>Can reduce if reduce size of memory swapped – by knowing how much memory really being used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System calls to inform OS of memory use via </a:t>
            </a:r>
            <a:r>
              <a:rPr lang="en-US" altLang="sk-SK" sz="18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request_memory</a:t>
            </a:r>
            <a:r>
              <a:rPr lang="en-US" altLang="sk-SK" sz="1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 </a:t>
            </a:r>
            <a:r>
              <a:rPr lang="en-US" altLang="sk-SK" sz="1800" dirty="0">
                <a:ea typeface="ＭＳ Ｐゴシック" panose="020B0600070205080204" pitchFamily="34" charset="-128"/>
              </a:rPr>
              <a:t>and </a:t>
            </a:r>
            <a:r>
              <a:rPr lang="en-US" altLang="sk-SK" sz="18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release_memory</a:t>
            </a:r>
            <a:r>
              <a:rPr lang="en-US" altLang="sk-SK" sz="18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()</a:t>
            </a:r>
          </a:p>
          <a:p>
            <a:r>
              <a:rPr lang="en-US" altLang="sk-SK" sz="1800" dirty="0">
                <a:ea typeface="ＭＳ Ｐゴシック" panose="020B0600070205080204" pitchFamily="34" charset="-128"/>
              </a:rPr>
              <a:t>Other constraints as well on swapping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Pending I/O – can</a:t>
            </a:r>
            <a:r>
              <a:rPr lang="en-US" altLang="en-US" sz="1800" dirty="0">
                <a:ea typeface="ＭＳ Ｐゴシック" panose="020B0600070205080204" pitchFamily="34" charset="-128"/>
              </a:rPr>
              <a:t>’</a:t>
            </a:r>
            <a:r>
              <a:rPr lang="en-US" altLang="sk-SK" sz="1800" dirty="0">
                <a:ea typeface="ＭＳ Ｐゴシック" panose="020B0600070205080204" pitchFamily="34" charset="-128"/>
              </a:rPr>
              <a:t>t swap out as I/O would occur to wrong process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Or always transfer I/O to kernel space, then to I/O device</a:t>
            </a:r>
          </a:p>
          <a:p>
            <a:pPr lvl="2"/>
            <a:r>
              <a:rPr lang="en-US" altLang="sk-SK" sz="1800" dirty="0">
                <a:ea typeface="ＭＳ Ｐゴシック" panose="020B0600070205080204" pitchFamily="34" charset="-128"/>
              </a:rPr>
              <a:t>Known as </a:t>
            </a:r>
            <a:r>
              <a:rPr lang="en-US" altLang="sk-SK" sz="18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double buffering</a:t>
            </a:r>
            <a:r>
              <a:rPr lang="en-US" altLang="sk-SK" sz="1800" dirty="0">
                <a:ea typeface="ＭＳ Ｐゴシック" panose="020B0600070205080204" pitchFamily="34" charset="-128"/>
              </a:rPr>
              <a:t>, adds overhead</a:t>
            </a:r>
          </a:p>
          <a:p>
            <a:r>
              <a:rPr lang="en-US" altLang="sk-SK" sz="1800" dirty="0">
                <a:ea typeface="ＭＳ Ｐゴシック" panose="020B0600070205080204" pitchFamily="34" charset="-128"/>
              </a:rPr>
              <a:t>Standard swapping not used in modern operating systems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But modified version common</a:t>
            </a:r>
          </a:p>
          <a:p>
            <a:pPr lvl="2"/>
            <a:r>
              <a:rPr lang="en-US" altLang="sk-SK" sz="1800" dirty="0">
                <a:ea typeface="ＭＳ Ｐゴシック" panose="020B0600070205080204" pitchFamily="34" charset="-128"/>
              </a:rPr>
              <a:t>Swap only when free memory extremely low</a:t>
            </a:r>
          </a:p>
        </p:txBody>
      </p:sp>
    </p:spTree>
    <p:extLst>
      <p:ext uri="{BB962C8B-B14F-4D97-AF65-F5344CB8AC3E}">
        <p14:creationId xmlns:p14="http://schemas.microsoft.com/office/powerpoint/2010/main" val="36001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59E4F0A3-B07C-1B42-814B-B284AD77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sz="3000" dirty="0">
                <a:ea typeface="ＭＳ Ｐゴシック" panose="020B0600070205080204" pitchFamily="34" charset="-128"/>
              </a:rPr>
              <a:t>Swapping on Mobile Systems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FCB8710A-EF63-3447-B259-731EB42D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sk-SK" sz="2400" dirty="0">
                <a:ea typeface="ＭＳ Ｐゴシック" panose="020B0600070205080204" pitchFamily="34" charset="-128"/>
              </a:rPr>
              <a:t>Not typically supported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Flash memory based</a:t>
            </a:r>
          </a:p>
          <a:p>
            <a:pPr lvl="2"/>
            <a:r>
              <a:rPr lang="en-US" altLang="sk-SK" sz="2400" dirty="0">
                <a:ea typeface="ＭＳ Ｐゴシック" panose="020B0600070205080204" pitchFamily="34" charset="-128"/>
              </a:rPr>
              <a:t>Small amount of space</a:t>
            </a:r>
          </a:p>
          <a:p>
            <a:pPr lvl="2"/>
            <a:r>
              <a:rPr lang="en-US" altLang="sk-SK" sz="2400" dirty="0">
                <a:ea typeface="ＭＳ Ｐゴシック" panose="020B0600070205080204" pitchFamily="34" charset="-128"/>
              </a:rPr>
              <a:t>Limited number of write cycles</a:t>
            </a:r>
          </a:p>
          <a:p>
            <a:pPr lvl="2"/>
            <a:r>
              <a:rPr lang="en-US" altLang="sk-SK" sz="2400" dirty="0">
                <a:ea typeface="ＭＳ Ｐゴシック" panose="020B0600070205080204" pitchFamily="34" charset="-128"/>
              </a:rPr>
              <a:t>Poor throughput between flash memory and CPU on mobile platform</a:t>
            </a:r>
          </a:p>
          <a:p>
            <a:r>
              <a:rPr lang="en-US" altLang="sk-SK" sz="2400" dirty="0">
                <a:ea typeface="ＭＳ Ｐゴシック" panose="020B0600070205080204" pitchFamily="34" charset="-128"/>
              </a:rPr>
              <a:t>Instead use other methods to free memory if low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iOS </a:t>
            </a:r>
            <a:r>
              <a:rPr lang="en-US" altLang="sk-SK" b="1" i="1" dirty="0">
                <a:ea typeface="ＭＳ Ｐゴシック" panose="020B0600070205080204" pitchFamily="34" charset="-128"/>
              </a:rPr>
              <a:t>asks</a:t>
            </a:r>
            <a:r>
              <a:rPr lang="en-US" altLang="sk-SK" dirty="0">
                <a:ea typeface="ＭＳ Ｐゴシック" panose="020B0600070205080204" pitchFamily="34" charset="-128"/>
              </a:rPr>
              <a:t> apps to voluntarily relinquish allocated memory</a:t>
            </a:r>
          </a:p>
          <a:p>
            <a:pPr lvl="2"/>
            <a:r>
              <a:rPr lang="en-US" altLang="sk-SK" sz="2400" dirty="0">
                <a:ea typeface="ＭＳ Ｐゴシック" panose="020B0600070205080204" pitchFamily="34" charset="-128"/>
              </a:rPr>
              <a:t>Read-only data thrown out and reloaded from flash if needed</a:t>
            </a:r>
          </a:p>
          <a:p>
            <a:pPr lvl="2"/>
            <a:r>
              <a:rPr lang="en-US" altLang="sk-SK" sz="2400" dirty="0">
                <a:ea typeface="ＭＳ Ｐゴシック" panose="020B0600070205080204" pitchFamily="34" charset="-128"/>
              </a:rPr>
              <a:t>Failure to free can result in termination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Android </a:t>
            </a:r>
            <a:r>
              <a:rPr lang="en-US" altLang="sk-SK" b="1" dirty="0">
                <a:ea typeface="ＭＳ Ｐゴシック" panose="020B0600070205080204" pitchFamily="34" charset="-128"/>
              </a:rPr>
              <a:t>terminates</a:t>
            </a:r>
            <a:r>
              <a:rPr lang="en-US" altLang="sk-SK" dirty="0">
                <a:ea typeface="ＭＳ Ｐゴシック" panose="020B0600070205080204" pitchFamily="34" charset="-128"/>
              </a:rPr>
              <a:t> apps if low free memory, but first writes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application state</a:t>
            </a:r>
            <a:r>
              <a:rPr lang="en-US" altLang="sk-SK" dirty="0">
                <a:ea typeface="ＭＳ Ｐゴシック" panose="020B0600070205080204" pitchFamily="34" charset="-128"/>
              </a:rPr>
              <a:t> to flash for fast restart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Both OSes support paging as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90220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Výmena obsahu úseku (</a:t>
            </a:r>
            <a:r>
              <a:rPr lang="sk-SK" dirty="0" err="1"/>
              <a:t>swapping</a:t>
            </a:r>
            <a:r>
              <a:rPr lang="sk-SK" dirty="0"/>
              <a:t>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Compatible Time-Sharing System</a:t>
            </a:r>
            <a:r>
              <a:rPr lang="en-US" dirty="0"/>
              <a:t>, </a:t>
            </a:r>
            <a:r>
              <a:rPr lang="sk-SK" dirty="0"/>
              <a:t>(</a:t>
            </a:r>
            <a:r>
              <a:rPr lang="en-US" b="1" dirty="0"/>
              <a:t>CTSS</a:t>
            </a:r>
            <a:r>
              <a:rPr lang="sk-SK" b="1" dirty="0"/>
              <a:t>)</a:t>
            </a:r>
            <a:r>
              <a:rPr lang="en-US" dirty="0"/>
              <a:t>, </a:t>
            </a:r>
            <a:r>
              <a:rPr lang="sk-SK" dirty="0"/>
              <a:t>bol jeden z prvých OS zdieľajúcich čas; bol vytvorený na výpočtovom centre MIT a prvý krát predstavený v roku 1</a:t>
            </a:r>
            <a:r>
              <a:rPr lang="en-US" dirty="0"/>
              <a:t>961</a:t>
            </a:r>
            <a:r>
              <a:rPr lang="sk-SK" dirty="0"/>
              <a:t> a prevádzkovaný do roku</a:t>
            </a:r>
            <a:r>
              <a:rPr lang="en-US" dirty="0"/>
              <a:t> 1973.</a:t>
            </a:r>
            <a:endParaRPr lang="sk-SK" dirty="0"/>
          </a:p>
          <a:p>
            <a:r>
              <a:rPr lang="sk-SK" dirty="0"/>
              <a:t>pri vyhradení jediného úseku v OP sa musia procesy využívajúce tento priestor striedať</a:t>
            </a:r>
          </a:p>
          <a:p>
            <a:r>
              <a:rPr lang="sk-SK" dirty="0"/>
              <a:t>prepnutie kontextu</a:t>
            </a:r>
          </a:p>
          <a:p>
            <a:pPr lvl="1"/>
            <a:r>
              <a:rPr lang="sk-SK" dirty="0"/>
              <a:t>uloženie obsahu úseku na disk</a:t>
            </a:r>
          </a:p>
          <a:p>
            <a:pPr lvl="1"/>
            <a:r>
              <a:rPr lang="sk-SK" dirty="0"/>
              <a:t>obnovenie obsahu odpovedajúceho prepnutiu kontextu</a:t>
            </a:r>
          </a:p>
          <a:p>
            <a:pPr lvl="1"/>
            <a:r>
              <a:rPr lang="sk-SK" dirty="0"/>
              <a:t>časovo náročná operácia - skracuje sa uložením tej časti úseku FAP ktorú proces skutočne využíva</a:t>
            </a:r>
          </a:p>
        </p:txBody>
      </p:sp>
      <p:sp>
        <p:nvSpPr>
          <p:cNvPr id="25602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2CAEB6-22D5-41C3-B140-166A49243527}" type="slidenum">
              <a:rPr lang="sk-SK" smtClean="0"/>
              <a:pPr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4596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00DE113-DDBE-0841-AC55-95ED74669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6C5567F-A8B2-FF41-A9DE-92FC74790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To provide a detailed description of various ways of organizing memory hardware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To discuss various memory-management techniques, including paging and segmentation</a:t>
            </a:r>
          </a:p>
          <a:p>
            <a:pPr marL="0" indent="0"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71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Výmena obsahu úseku</a:t>
            </a:r>
          </a:p>
        </p:txBody>
      </p:sp>
      <p:sp>
        <p:nvSpPr>
          <p:cNvPr id="2662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DFCB4D7-05B2-4B10-934D-2BF685826F16}" type="slidenum">
              <a:rPr lang="sk-SK" smtClean="0"/>
              <a:pPr/>
              <a:t>20</a:t>
            </a:fld>
            <a:endParaRPr lang="sk-SK"/>
          </a:p>
        </p:txBody>
      </p:sp>
      <p:pic>
        <p:nvPicPr>
          <p:cNvPr id="26628" name="Picture 4" descr="7_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64469"/>
            <a:ext cx="73152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dĺžnik 1"/>
          <p:cNvSpPr/>
          <p:nvPr/>
        </p:nvSpPr>
        <p:spPr>
          <a:xfrm>
            <a:off x="10221686" y="3437164"/>
            <a:ext cx="1232807" cy="644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DISK</a:t>
            </a:r>
          </a:p>
        </p:txBody>
      </p:sp>
      <p:sp>
        <p:nvSpPr>
          <p:cNvPr id="3" name="Ovál 2"/>
          <p:cNvSpPr/>
          <p:nvPr/>
        </p:nvSpPr>
        <p:spPr>
          <a:xfrm>
            <a:off x="10221686" y="3331030"/>
            <a:ext cx="1232807" cy="151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vál 6"/>
          <p:cNvSpPr/>
          <p:nvPr/>
        </p:nvSpPr>
        <p:spPr>
          <a:xfrm>
            <a:off x="10221685" y="4006216"/>
            <a:ext cx="1232807" cy="151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Šípka doprava 3"/>
          <p:cNvSpPr/>
          <p:nvPr/>
        </p:nvSpPr>
        <p:spPr>
          <a:xfrm>
            <a:off x="9560379" y="3657600"/>
            <a:ext cx="587828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8422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Prekrývanie segmentov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b="1" dirty="0"/>
              <a:t>nároky procesu na veľkosť adresového priestoru môžu byť väčšie ako vyhradený úsek</a:t>
            </a:r>
          </a:p>
          <a:p>
            <a:r>
              <a:rPr lang="sk-SK" dirty="0"/>
              <a:t>programu sa delí na tzv. segmenty </a:t>
            </a:r>
            <a:r>
              <a:rPr lang="sk-SK" sz="1800" dirty="0"/>
              <a:t>(</a:t>
            </a:r>
            <a:r>
              <a:rPr lang="sk-SK" sz="1800" dirty="0">
                <a:solidFill>
                  <a:srgbClr val="FF0000"/>
                </a:solidFill>
              </a:rPr>
              <a:t>pozor nie v takom zmysle ako bude hovorené neskôr</a:t>
            </a:r>
            <a:r>
              <a:rPr lang="sk-SK" sz="1800" dirty="0"/>
              <a:t>)</a:t>
            </a:r>
            <a:endParaRPr lang="sk-SK" dirty="0"/>
          </a:p>
          <a:p>
            <a:pPr lvl="2"/>
            <a:r>
              <a:rPr lang="sk-SK" dirty="0"/>
              <a:t>transformuje pôvodný lineárny LAP na dvojdimenzionálny LAP </a:t>
            </a:r>
          </a:p>
          <a:p>
            <a:pPr lvl="1"/>
            <a:r>
              <a:rPr lang="sk-SK" dirty="0"/>
              <a:t>základný segment - uložený po celú dobu existencie procesu v pamäti</a:t>
            </a:r>
          </a:p>
          <a:p>
            <a:pPr lvl="2"/>
            <a:r>
              <a:rPr lang="sk-SK" dirty="0"/>
              <a:t>súčasťou základného segmentu je hlavný program -riadi prekrývanie segmentov</a:t>
            </a:r>
          </a:p>
          <a:p>
            <a:pPr lvl="2"/>
            <a:r>
              <a:rPr lang="sk-SK" dirty="0"/>
              <a:t>ostatné segmenty sa prekrývajú /overlaying/</a:t>
            </a:r>
          </a:p>
        </p:txBody>
      </p:sp>
      <p:sp>
        <p:nvSpPr>
          <p:cNvPr id="27650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9230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Prekrývanie segmentov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štruktúra programu </a:t>
            </a:r>
          </a:p>
          <a:p>
            <a:pPr lvl="1"/>
            <a:r>
              <a:rPr lang="sk-SK" dirty="0"/>
              <a:t>charakter stromu</a:t>
            </a:r>
          </a:p>
          <a:p>
            <a:pPr lvl="2"/>
            <a:r>
              <a:rPr lang="sk-SK" dirty="0"/>
              <a:t>základný segment vychádza z koreňa </a:t>
            </a:r>
          </a:p>
          <a:p>
            <a:pPr lvl="2"/>
            <a:r>
              <a:rPr lang="sk-SK" dirty="0"/>
              <a:t>ostatné segmenty tvoria vetvy stromu</a:t>
            </a:r>
          </a:p>
          <a:p>
            <a:pPr lvl="1"/>
            <a:r>
              <a:rPr lang="sk-SK" dirty="0"/>
              <a:t>charakter zónovej štruktúry</a:t>
            </a:r>
          </a:p>
          <a:p>
            <a:pPr lvl="2"/>
            <a:r>
              <a:rPr lang="sk-SK" dirty="0"/>
              <a:t>väčšia voľnosť medzi segmentmi</a:t>
            </a:r>
          </a:p>
          <a:p>
            <a:pPr lvl="2"/>
            <a:r>
              <a:rPr lang="sk-SK" dirty="0"/>
              <a:t>zavádzanie do pamäte nie je viazané na prítomnosť celej vetvy</a:t>
            </a:r>
          </a:p>
          <a:p>
            <a:pPr lvl="2"/>
            <a:r>
              <a:rPr lang="sk-SK" dirty="0"/>
              <a:t>PHASE-vytvorenie segmentu </a:t>
            </a:r>
          </a:p>
          <a:p>
            <a:pPr lvl="2"/>
            <a:r>
              <a:rPr lang="sk-SK" dirty="0"/>
              <a:t>PHASE A1,</a:t>
            </a:r>
          </a:p>
          <a:p>
            <a:pPr lvl="3"/>
            <a:r>
              <a:rPr lang="sk-SK" dirty="0"/>
              <a:t>A1-počiatočná adresa segmentu,</a:t>
            </a:r>
          </a:p>
          <a:p>
            <a:pPr lvl="3"/>
            <a:r>
              <a:rPr lang="sk-SK" dirty="0"/>
              <a:t>    	-hodnota počiatočného </a:t>
            </a:r>
            <a:r>
              <a:rPr lang="sk-SK" dirty="0" err="1"/>
              <a:t>čítača</a:t>
            </a:r>
            <a:r>
              <a:rPr lang="sk-SK" dirty="0"/>
              <a:t> adries</a:t>
            </a:r>
          </a:p>
        </p:txBody>
      </p:sp>
      <p:pic>
        <p:nvPicPr>
          <p:cNvPr id="6" name="Picture 4" descr="7_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257" y="1825625"/>
            <a:ext cx="347948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8CABDD-E41D-405D-8A8D-86AFC3AE1C1D}" type="slidenum">
              <a:rPr lang="sk-SK" smtClean="0"/>
              <a:pPr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0902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Prekrývanie segmentov – stromová štruktúra</a:t>
            </a:r>
          </a:p>
        </p:txBody>
      </p:sp>
      <p:sp>
        <p:nvSpPr>
          <p:cNvPr id="30722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FFECC6-5231-4CE8-B169-DF3025159FD1}" type="slidenum">
              <a:rPr lang="sk-SK" smtClean="0"/>
              <a:pPr/>
              <a:t>23</a:t>
            </a:fld>
            <a:endParaRPr lang="sk-SK"/>
          </a:p>
        </p:txBody>
      </p:sp>
      <p:sp>
        <p:nvSpPr>
          <p:cNvPr id="2" name="BlokTextu 1"/>
          <p:cNvSpPr txBox="1"/>
          <p:nvPr/>
        </p:nvSpPr>
        <p:spPr>
          <a:xfrm>
            <a:off x="10050236" y="3045279"/>
            <a:ext cx="166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Hlavný program</a:t>
            </a:r>
          </a:p>
        </p:txBody>
      </p:sp>
      <p:sp>
        <p:nvSpPr>
          <p:cNvPr id="3" name="BlokTextu 2"/>
          <p:cNvSpPr txBox="1"/>
          <p:nvPr/>
        </p:nvSpPr>
        <p:spPr>
          <a:xfrm>
            <a:off x="4555671" y="5796643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t1		t2	      t3		t4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95E98811-D566-E88C-70CB-5CBB583D0C39}"/>
              </a:ext>
            </a:extLst>
          </p:cNvPr>
          <p:cNvGrpSpPr/>
          <p:nvPr/>
        </p:nvGrpSpPr>
        <p:grpSpPr>
          <a:xfrm>
            <a:off x="2057400" y="1273175"/>
            <a:ext cx="7992836" cy="5584825"/>
            <a:chOff x="2057400" y="1273175"/>
            <a:chExt cx="7992836" cy="5584825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43315C03-972A-FD70-D300-3BFDB1906918}"/>
                </a:ext>
              </a:extLst>
            </p:cNvPr>
            <p:cNvGrpSpPr/>
            <p:nvPr/>
          </p:nvGrpSpPr>
          <p:grpSpPr>
            <a:xfrm>
              <a:off x="2057400" y="1273175"/>
              <a:ext cx="7924800" cy="5584825"/>
              <a:chOff x="2057400" y="1273175"/>
              <a:chExt cx="7924800" cy="5584825"/>
            </a:xfrm>
          </p:grpSpPr>
          <p:pic>
            <p:nvPicPr>
              <p:cNvPr id="30724" name="Picture 4" descr="7_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7400" y="1273175"/>
                <a:ext cx="7924800" cy="558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Pravouholník 3">
                <a:extLst>
                  <a:ext uri="{FF2B5EF4-FFF2-40B4-BE49-F238E27FC236}">
                    <a16:creationId xmlns:a16="http://schemas.microsoft.com/office/drawing/2014/main" id="{69426FE0-6C5B-9076-01C9-79AE31763926}"/>
                  </a:ext>
                </a:extLst>
              </p:cNvPr>
              <p:cNvSpPr/>
              <p:nvPr/>
            </p:nvSpPr>
            <p:spPr>
              <a:xfrm>
                <a:off x="3152078" y="5796643"/>
                <a:ext cx="520390" cy="42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5" name="Pravouholník 4">
                <a:extLst>
                  <a:ext uri="{FF2B5EF4-FFF2-40B4-BE49-F238E27FC236}">
                    <a16:creationId xmlns:a16="http://schemas.microsoft.com/office/drawing/2014/main" id="{059D1881-0E26-71C7-FE8C-C630E732F40C}"/>
                  </a:ext>
                </a:extLst>
              </p:cNvPr>
              <p:cNvSpPr/>
              <p:nvPr/>
            </p:nvSpPr>
            <p:spPr>
              <a:xfrm>
                <a:off x="7162800" y="5740238"/>
                <a:ext cx="520390" cy="42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</p:grpSp>
        <p:sp>
          <p:nvSpPr>
            <p:cNvPr id="7" name="Pravouholník 6">
              <a:extLst>
                <a:ext uri="{FF2B5EF4-FFF2-40B4-BE49-F238E27FC236}">
                  <a16:creationId xmlns:a16="http://schemas.microsoft.com/office/drawing/2014/main" id="{4958B642-3787-DE69-B7C4-259DB1BBE021}"/>
                </a:ext>
              </a:extLst>
            </p:cNvPr>
            <p:cNvSpPr/>
            <p:nvPr/>
          </p:nvSpPr>
          <p:spPr>
            <a:xfrm>
              <a:off x="2512741" y="6356350"/>
              <a:ext cx="7537495" cy="50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425607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Prekrývanie segmentov – zónová štruktúra</a:t>
            </a:r>
          </a:p>
        </p:txBody>
      </p:sp>
      <p:sp>
        <p:nvSpPr>
          <p:cNvPr id="3174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45CD529-738F-422F-A9A3-79CC99777AFB}" type="slidenum">
              <a:rPr lang="sk-SK" smtClean="0"/>
              <a:pPr/>
              <a:t>24</a:t>
            </a:fld>
            <a:endParaRPr lang="sk-SK"/>
          </a:p>
        </p:txBody>
      </p:sp>
      <p:sp>
        <p:nvSpPr>
          <p:cNvPr id="5" name="BlokTextu 4"/>
          <p:cNvSpPr txBox="1"/>
          <p:nvPr/>
        </p:nvSpPr>
        <p:spPr>
          <a:xfrm>
            <a:off x="9772650" y="2563586"/>
            <a:ext cx="166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Hlavný program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82C67734-E197-76F9-9111-BA31436D49EB}"/>
              </a:ext>
            </a:extLst>
          </p:cNvPr>
          <p:cNvGrpSpPr/>
          <p:nvPr/>
        </p:nvGrpSpPr>
        <p:grpSpPr>
          <a:xfrm>
            <a:off x="2378927" y="1356960"/>
            <a:ext cx="7076800" cy="5501040"/>
            <a:chOff x="2378927" y="1356960"/>
            <a:chExt cx="7076800" cy="5501040"/>
          </a:xfrm>
        </p:grpSpPr>
        <p:pic>
          <p:nvPicPr>
            <p:cNvPr id="31748" name="Picture 4" descr="7_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423" y="1356960"/>
              <a:ext cx="6676304" cy="550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Pravouholník 1">
              <a:extLst>
                <a:ext uri="{FF2B5EF4-FFF2-40B4-BE49-F238E27FC236}">
                  <a16:creationId xmlns:a16="http://schemas.microsoft.com/office/drawing/2014/main" id="{A8BCAD3F-6C8D-A4A0-A360-09860816B6BA}"/>
                </a:ext>
              </a:extLst>
            </p:cNvPr>
            <p:cNvSpPr/>
            <p:nvPr/>
          </p:nvSpPr>
          <p:spPr>
            <a:xfrm>
              <a:off x="2378927" y="5322849"/>
              <a:ext cx="7076800" cy="1464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343423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Prideľovanie viacerých súvislých úsekov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Viacúlohové</a:t>
            </a:r>
            <a:r>
              <a:rPr lang="sk-SK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89858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Statické súvislé úseky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Procesy dostávajú pamäť v blokoch </a:t>
            </a:r>
            <a:r>
              <a:rPr lang="sk-SK" dirty="0">
                <a:solidFill>
                  <a:srgbClr val="FF0000"/>
                </a:solidFill>
              </a:rPr>
              <a:t>pevnej dĺžky</a:t>
            </a:r>
          </a:p>
          <a:p>
            <a:pPr lvl="1"/>
            <a:r>
              <a:rPr lang="sk-SK" dirty="0"/>
              <a:t>Adresné priestory jednotlivých procesov sú oddelené </a:t>
            </a:r>
          </a:p>
          <a:p>
            <a:r>
              <a:rPr lang="sk-SK" dirty="0"/>
              <a:t>paralelne spracovanie aj v prípade jediného súvislého úseku technikou výmen</a:t>
            </a:r>
          </a:p>
          <a:p>
            <a:pPr lvl="1"/>
            <a:r>
              <a:rPr lang="sk-SK" dirty="0"/>
              <a:t>táto technika  používa zobrazenie z LAP-&gt;FAP</a:t>
            </a:r>
          </a:p>
          <a:p>
            <a:r>
              <a:rPr lang="sk-SK" dirty="0"/>
              <a:t>Ochrana pamäti</a:t>
            </a:r>
          </a:p>
          <a:p>
            <a:pPr lvl="1"/>
            <a:r>
              <a:rPr lang="sk-SK" dirty="0"/>
              <a:t>ochrana obsahu úseku pred FAP a za ním</a:t>
            </a:r>
          </a:p>
          <a:p>
            <a:pPr lvl="1"/>
            <a:r>
              <a:rPr lang="sk-SK" dirty="0" err="1"/>
              <a:t>mapovací</a:t>
            </a:r>
            <a:r>
              <a:rPr lang="sk-SK" dirty="0"/>
              <a:t> (medzný) register -úsek chránený implicitne</a:t>
            </a:r>
          </a:p>
          <a:p>
            <a:r>
              <a:rPr lang="sk-SK" dirty="0"/>
              <a:t>Vnútorná fragmentácia</a:t>
            </a:r>
          </a:p>
        </p:txBody>
      </p:sp>
      <p:sp>
        <p:nvSpPr>
          <p:cNvPr id="33794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49AD43-A898-4516-B838-C051E96966FA}" type="slidenum">
              <a:rPr lang="sk-SK" smtClean="0"/>
              <a:pPr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024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7_1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917057"/>
            <a:ext cx="6477000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Dynamicky tvorené súvislé úseky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Princíp</a:t>
            </a:r>
          </a:p>
          <a:p>
            <a:r>
              <a:rPr lang="sk-SK" dirty="0"/>
              <a:t>dynamické umiestňovanie novovytvorených procesov v operačnej pamäti (odstránenie problému vnútornej fragmentácie) Obr. 7.14</a:t>
            </a:r>
          </a:p>
          <a:p>
            <a:r>
              <a:rPr lang="sk-SK" dirty="0">
                <a:solidFill>
                  <a:srgbClr val="FF0000"/>
                </a:solidFill>
              </a:rPr>
              <a:t>Veľkosť prideľovaného bloku sa určuje až pri žiadosti procesu o pamäť</a:t>
            </a:r>
          </a:p>
          <a:p>
            <a:r>
              <a:rPr lang="sk-SK" dirty="0"/>
              <a:t>algoritmus prideľovania pamäte </a:t>
            </a:r>
          </a:p>
          <a:p>
            <a:pPr lvl="1"/>
            <a:r>
              <a:rPr lang="sk-SK" dirty="0"/>
              <a:t>prvá vyhovujúca oblasť   </a:t>
            </a:r>
          </a:p>
          <a:p>
            <a:pPr lvl="1"/>
            <a:r>
              <a:rPr lang="sk-SK" dirty="0"/>
              <a:t>najlepšie vyhovujúca oblasť (zanecháva menšie voľné úseky)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4006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Fragmentácia pamäti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vnútorná fragmentácia</a:t>
            </a:r>
          </a:p>
          <a:p>
            <a:pPr lvl="1"/>
            <a:r>
              <a:rPr lang="sk-SK" dirty="0"/>
              <a:t>môžu zostať nevyužité úseky s kapacitou rovnou alebo aj väčšou ako by požadoval proces, ktorý nie je možne z nedostatku miesta vytvoriť</a:t>
            </a:r>
          </a:p>
          <a:p>
            <a:r>
              <a:rPr lang="sk-SK" dirty="0"/>
              <a:t>Vonkajšia fragmentácia</a:t>
            </a:r>
          </a:p>
          <a:p>
            <a:pPr lvl="1"/>
            <a:r>
              <a:rPr lang="sk-SK" dirty="0" err="1"/>
              <a:t>First</a:t>
            </a:r>
            <a:r>
              <a:rPr lang="sk-SK" dirty="0"/>
              <a:t> fit - prvý vyhovujúci</a:t>
            </a:r>
          </a:p>
          <a:p>
            <a:pPr lvl="1"/>
            <a:r>
              <a:rPr lang="sk-SK" dirty="0"/>
              <a:t>Best fit - najlepšie vyhovujúci</a:t>
            </a:r>
          </a:p>
          <a:p>
            <a:pPr lvl="1"/>
            <a:r>
              <a:rPr lang="sk-SK" dirty="0" err="1"/>
              <a:t>Worst</a:t>
            </a:r>
            <a:r>
              <a:rPr lang="sk-SK" dirty="0"/>
              <a:t> fit – najmenej vyhovujúci</a:t>
            </a:r>
          </a:p>
          <a:p>
            <a:endParaRPr lang="sk-SK" dirty="0"/>
          </a:p>
        </p:txBody>
      </p:sp>
      <p:sp>
        <p:nvSpPr>
          <p:cNvPr id="35842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FDF245B-F470-4AB6-9E01-B4AAE93A9C60}" type="slidenum">
              <a:rPr lang="sk-SK" smtClean="0"/>
              <a:pPr/>
              <a:t>28</a:t>
            </a:fld>
            <a:endParaRPr lang="sk-SK"/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437A38CB-FB2E-C76D-8F94-AA0D240CF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334" y="3110441"/>
            <a:ext cx="5891322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Striasanie pamäte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 dirty="0"/>
              <a:t>presun vedúci k spojeniu voľného priestoru sa nazýva striasanie pamäte</a:t>
            </a:r>
          </a:p>
          <a:p>
            <a:r>
              <a:rPr lang="sk-SK" dirty="0"/>
              <a:t>striasanie nesmie presúvať úsek pamäti pri periférnej operácii s dátovou štruktúrou umiestnenou v niektorom z presúvaných úsekov</a:t>
            </a:r>
          </a:p>
          <a:p>
            <a:r>
              <a:rPr lang="sk-SK" dirty="0"/>
              <a:t>striasanie je časovo náročné </a:t>
            </a:r>
          </a:p>
          <a:p>
            <a:r>
              <a:rPr lang="sk-SK" dirty="0"/>
              <a:t>Realizácia striasania: </a:t>
            </a:r>
            <a:endParaRPr lang="sk-SK" dirty="0">
              <a:cs typeface="Calibri"/>
            </a:endParaRPr>
          </a:p>
          <a:p>
            <a:pPr lvl="1"/>
            <a:r>
              <a:rPr lang="sk-SK" dirty="0"/>
              <a:t>pri uvoľnení úseku aby nedošlo k (vonkajšej) fragmentácii </a:t>
            </a:r>
          </a:p>
          <a:p>
            <a:pPr lvl="1"/>
            <a:r>
              <a:rPr lang="sk-SK" dirty="0"/>
              <a:t>keď nieje voľný úsek dostatočnej dĺžky ale súčet voľných úsekov postačuje</a:t>
            </a:r>
          </a:p>
          <a:p>
            <a:pPr lvl="2"/>
            <a:r>
              <a:rPr lang="sk-SK" dirty="0"/>
              <a:t>úplné </a:t>
            </a:r>
          </a:p>
          <a:p>
            <a:pPr lvl="2"/>
            <a:r>
              <a:rPr lang="sk-SK" dirty="0"/>
              <a:t>čiastočné 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6845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26">
            <a:extLst>
              <a:ext uri="{FF2B5EF4-FFF2-40B4-BE49-F238E27FC236}">
                <a16:creationId xmlns:a16="http://schemas.microsoft.com/office/drawing/2014/main" id="{A924FCF5-AEF0-A540-A7A3-C26A5FB8A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Background</a:t>
            </a:r>
          </a:p>
        </p:txBody>
      </p:sp>
      <p:sp>
        <p:nvSpPr>
          <p:cNvPr id="11266" name="Rectangle 1027">
            <a:extLst>
              <a:ext uri="{FF2B5EF4-FFF2-40B4-BE49-F238E27FC236}">
                <a16:creationId xmlns:a16="http://schemas.microsoft.com/office/drawing/2014/main" id="{64B53954-A935-0E4C-889B-326A1E27C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Program must be brought (from disk)  into memory and placed within a process for it to be run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Main memory and registers are only storage CPU can access directly</a:t>
            </a:r>
          </a:p>
          <a:p>
            <a:pPr>
              <a:buFont typeface="Monotype Sorts" pitchFamily="2" charset="2"/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Memory unit only sees a stream of addresses + read requests, or address + data and write requests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Register access in one CPU clock (or less)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Main memory can take many cycles, causing a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stall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Cache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sits between main memory and CPU registers</a:t>
            </a:r>
          </a:p>
          <a:p>
            <a:endParaRPr lang="en-US" altLang="sk-SK" sz="825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Protection of memory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sk-SK" b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932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Viacúlohové</a:t>
            </a:r>
            <a:r>
              <a:rPr lang="sk-SK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103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63A2BA88-B3B2-1A45-8037-B4FE394D3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Segmentation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E3AB2A5D-6548-484B-B4AF-654839BEB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Memory-management scheme that supports user view of memory </a:t>
            </a:r>
          </a:p>
          <a:p>
            <a:pPr>
              <a:tabLst>
                <a:tab pos="1963341" algn="l"/>
              </a:tabLst>
            </a:pPr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A program is a collection of segments</a:t>
            </a:r>
          </a:p>
          <a:p>
            <a:pPr lvl="1"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A segment is a logical unit such as: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main program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procedure 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function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method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object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local variables, global variables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common block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stack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symbol table</a:t>
            </a:r>
          </a:p>
          <a:p>
            <a:pPr>
              <a:buNone/>
              <a:tabLst>
                <a:tab pos="1963341" algn="l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arrays</a:t>
            </a:r>
          </a:p>
        </p:txBody>
      </p:sp>
    </p:spTree>
    <p:extLst>
      <p:ext uri="{BB962C8B-B14F-4D97-AF65-F5344CB8AC3E}">
        <p14:creationId xmlns:p14="http://schemas.microsoft.com/office/powerpoint/2010/main" val="337341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13FED08A-B1FD-EA4C-AC2E-0411859782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User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View of a Program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49154" name="Picture 6">
            <a:extLst>
              <a:ext uri="{FF2B5EF4-FFF2-40B4-BE49-F238E27FC236}">
                <a16:creationId xmlns:a16="http://schemas.microsoft.com/office/drawing/2014/main" id="{BFC15093-1C9A-104D-A3CF-A142703A3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31" y="1474119"/>
            <a:ext cx="41576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357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63610BD9-1F69-EC43-9CBF-285FB65F5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9053" y="277416"/>
            <a:ext cx="877609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Logical View of Segmentation</a:t>
            </a:r>
          </a:p>
        </p:txBody>
      </p:sp>
      <p:sp>
        <p:nvSpPr>
          <p:cNvPr id="51202" name="Oval 3">
            <a:extLst>
              <a:ext uri="{FF2B5EF4-FFF2-40B4-BE49-F238E27FC236}">
                <a16:creationId xmlns:a16="http://schemas.microsoft.com/office/drawing/2014/main" id="{2694CA7F-C8AD-A043-8DFA-3A157C73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1171575"/>
            <a:ext cx="325755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967" tIns="48983" rIns="97967" bIns="48983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sk-SK" altLang="sk-SK" sz="1350"/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D2C2210F-8CB0-3245-95A0-1402754C1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1857375"/>
            <a:ext cx="1114425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967" tIns="48983" rIns="97967" bIns="48983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k-SK" sz="1350">
                <a:latin typeface="Helvetica" pitchFamily="2" charset="0"/>
              </a:rPr>
              <a:t>1</a:t>
            </a:r>
          </a:p>
        </p:txBody>
      </p:sp>
      <p:sp>
        <p:nvSpPr>
          <p:cNvPr id="51204" name="Rectangle 5">
            <a:extLst>
              <a:ext uri="{FF2B5EF4-FFF2-40B4-BE49-F238E27FC236}">
                <a16:creationId xmlns:a16="http://schemas.microsoft.com/office/drawing/2014/main" id="{00979F69-88F9-7143-B174-7ECA08CB2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3000375"/>
            <a:ext cx="10287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967" tIns="48983" rIns="97967" bIns="48983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k-SK" sz="1350">
                <a:latin typeface="Helvetica" pitchFamily="2" charset="0"/>
              </a:rPr>
              <a:t>3</a:t>
            </a:r>
          </a:p>
        </p:txBody>
      </p:sp>
      <p:sp>
        <p:nvSpPr>
          <p:cNvPr id="51205" name="Rectangle 6">
            <a:extLst>
              <a:ext uri="{FF2B5EF4-FFF2-40B4-BE49-F238E27FC236}">
                <a16:creationId xmlns:a16="http://schemas.microsoft.com/office/drawing/2014/main" id="{094E2F9D-834E-8A4F-B403-1E97CDEB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2466975"/>
            <a:ext cx="10287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967" tIns="48983" rIns="97967" bIns="48983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k-SK" sz="1350">
                <a:latin typeface="Helvetica" pitchFamily="2" charset="0"/>
              </a:rPr>
              <a:t>2</a:t>
            </a:r>
          </a:p>
        </p:txBody>
      </p:sp>
      <p:sp>
        <p:nvSpPr>
          <p:cNvPr id="51206" name="Rectangle 7">
            <a:extLst>
              <a:ext uri="{FF2B5EF4-FFF2-40B4-BE49-F238E27FC236}">
                <a16:creationId xmlns:a16="http://schemas.microsoft.com/office/drawing/2014/main" id="{A05F1B67-78E2-DD46-AA6E-9C5C0E368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3457575"/>
            <a:ext cx="10287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7967" tIns="48983" rIns="97967" bIns="48983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sk-SK" sz="1350">
                <a:latin typeface="Helvetica" pitchFamily="2" charset="0"/>
              </a:rPr>
              <a:t>4</a:t>
            </a:r>
          </a:p>
        </p:txBody>
      </p:sp>
      <p:grpSp>
        <p:nvGrpSpPr>
          <p:cNvPr id="51207" name="Group 24">
            <a:extLst>
              <a:ext uri="{FF2B5EF4-FFF2-40B4-BE49-F238E27FC236}">
                <a16:creationId xmlns:a16="http://schemas.microsoft.com/office/drawing/2014/main" id="{5DB27FFF-7DD1-F94C-8682-0FF4545372AF}"/>
              </a:ext>
            </a:extLst>
          </p:cNvPr>
          <p:cNvGrpSpPr>
            <a:grpSpLocks/>
          </p:cNvGrpSpPr>
          <p:nvPr/>
        </p:nvGrpSpPr>
        <p:grpSpPr bwMode="auto">
          <a:xfrm>
            <a:off x="7296150" y="1171575"/>
            <a:ext cx="1285875" cy="3962400"/>
            <a:chOff x="3888" y="1056"/>
            <a:chExt cx="720" cy="2496"/>
          </a:xfrm>
        </p:grpSpPr>
        <p:grpSp>
          <p:nvGrpSpPr>
            <p:cNvPr id="51210" name="Group 11">
              <a:extLst>
                <a:ext uri="{FF2B5EF4-FFF2-40B4-BE49-F238E27FC236}">
                  <a16:creationId xmlns:a16="http://schemas.microsoft.com/office/drawing/2014/main" id="{EBAA3693-D231-6E44-8773-CCD8BF30EF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1221" name="Rectangle 8">
                <a:extLst>
                  <a:ext uri="{FF2B5EF4-FFF2-40B4-BE49-F238E27FC236}">
                    <a16:creationId xmlns:a16="http://schemas.microsoft.com/office/drawing/2014/main" id="{DC015610-FD72-D64F-800E-A249F0BE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sk-SK" altLang="sk-SK" sz="1350"/>
              </a:p>
            </p:txBody>
          </p:sp>
          <p:sp>
            <p:nvSpPr>
              <p:cNvPr id="51222" name="Line 9">
                <a:extLst>
                  <a:ext uri="{FF2B5EF4-FFF2-40B4-BE49-F238E27FC236}">
                    <a16:creationId xmlns:a16="http://schemas.microsoft.com/office/drawing/2014/main" id="{D5CF0D79-779B-5048-936A-86E4237BE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51211" name="Group 12">
              <a:extLst>
                <a:ext uri="{FF2B5EF4-FFF2-40B4-BE49-F238E27FC236}">
                  <a16:creationId xmlns:a16="http://schemas.microsoft.com/office/drawing/2014/main" id="{B7D90487-1901-C146-89C8-1F1E675D20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1219" name="Rectangle 13">
                <a:extLst>
                  <a:ext uri="{FF2B5EF4-FFF2-40B4-BE49-F238E27FC236}">
                    <a16:creationId xmlns:a16="http://schemas.microsoft.com/office/drawing/2014/main" id="{700B8BC5-4F95-1A44-9CB6-356E8C3B6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sk-SK" altLang="sk-SK" sz="1350"/>
              </a:p>
            </p:txBody>
          </p:sp>
          <p:sp>
            <p:nvSpPr>
              <p:cNvPr id="51220" name="Line 14">
                <a:extLst>
                  <a:ext uri="{FF2B5EF4-FFF2-40B4-BE49-F238E27FC236}">
                    <a16:creationId xmlns:a16="http://schemas.microsoft.com/office/drawing/2014/main" id="{6BF25659-4B82-5248-A8CA-501F68FBA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51212" name="Text Box 15">
              <a:extLst>
                <a:ext uri="{FF2B5EF4-FFF2-40B4-BE49-F238E27FC236}">
                  <a16:creationId xmlns:a16="http://schemas.microsoft.com/office/drawing/2014/main" id="{2DBE1860-81A8-2949-A80D-717DA2E62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5" y="1153"/>
              <a:ext cx="15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1</a:t>
              </a:r>
            </a:p>
          </p:txBody>
        </p:sp>
        <p:sp>
          <p:nvSpPr>
            <p:cNvPr id="51213" name="Text Box 16">
              <a:extLst>
                <a:ext uri="{FF2B5EF4-FFF2-40B4-BE49-F238E27FC236}">
                  <a16:creationId xmlns:a16="http://schemas.microsoft.com/office/drawing/2014/main" id="{05CC80F9-2F24-6C49-9872-15C5F6019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" y="1460"/>
              <a:ext cx="15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4</a:t>
              </a:r>
            </a:p>
          </p:txBody>
        </p:sp>
        <p:sp>
          <p:nvSpPr>
            <p:cNvPr id="51214" name="Rectangle 17">
              <a:extLst>
                <a:ext uri="{FF2B5EF4-FFF2-40B4-BE49-F238E27FC236}">
                  <a16:creationId xmlns:a16="http://schemas.microsoft.com/office/drawing/2014/main" id="{6A135100-E92B-1D48-B40B-616576F0B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sk-SK" altLang="sk-SK" sz="1350"/>
            </a:p>
          </p:txBody>
        </p:sp>
        <p:sp>
          <p:nvSpPr>
            <p:cNvPr id="51215" name="Rectangle 18">
              <a:extLst>
                <a:ext uri="{FF2B5EF4-FFF2-40B4-BE49-F238E27FC236}">
                  <a16:creationId xmlns:a16="http://schemas.microsoft.com/office/drawing/2014/main" id="{6AB8ECBB-AFFA-8247-9DD8-84AD54EC9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sk-SK" altLang="sk-SK" sz="1350"/>
            </a:p>
          </p:txBody>
        </p:sp>
        <p:sp>
          <p:nvSpPr>
            <p:cNvPr id="51216" name="Line 19">
              <a:extLst>
                <a:ext uri="{FF2B5EF4-FFF2-40B4-BE49-F238E27FC236}">
                  <a16:creationId xmlns:a16="http://schemas.microsoft.com/office/drawing/2014/main" id="{1EF1C28F-C93F-C648-B2B5-4A6C7FD35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1217" name="Text Box 20">
              <a:extLst>
                <a:ext uri="{FF2B5EF4-FFF2-40B4-BE49-F238E27FC236}">
                  <a16:creationId xmlns:a16="http://schemas.microsoft.com/office/drawing/2014/main" id="{175A4479-0820-1F48-A728-D2149E08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" y="2449"/>
              <a:ext cx="15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2</a:t>
              </a:r>
            </a:p>
          </p:txBody>
        </p:sp>
        <p:sp>
          <p:nvSpPr>
            <p:cNvPr id="51218" name="Text Box 21">
              <a:extLst>
                <a:ext uri="{FF2B5EF4-FFF2-40B4-BE49-F238E27FC236}">
                  <a16:creationId xmlns:a16="http://schemas.microsoft.com/office/drawing/2014/main" id="{99EC5C14-F471-F94F-B4C8-BEE52FCF0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" y="2909"/>
              <a:ext cx="15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3</a:t>
              </a:r>
            </a:p>
          </p:txBody>
        </p:sp>
      </p:grpSp>
      <p:sp>
        <p:nvSpPr>
          <p:cNvPr id="51208" name="Text Box 22">
            <a:extLst>
              <a:ext uri="{FF2B5EF4-FFF2-40B4-BE49-F238E27FC236}">
                <a16:creationId xmlns:a16="http://schemas.microsoft.com/office/drawing/2014/main" id="{B225D1B2-934A-E141-AD68-C485DB90E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577" y="5286035"/>
            <a:ext cx="1092324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967" tIns="48983" rIns="97967" bIns="48983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user space </a:t>
            </a:r>
          </a:p>
        </p:txBody>
      </p:sp>
      <p:sp>
        <p:nvSpPr>
          <p:cNvPr id="51209" name="Text Box 23">
            <a:extLst>
              <a:ext uri="{FF2B5EF4-FFF2-40B4-BE49-F238E27FC236}">
                <a16:creationId xmlns:a16="http://schemas.microsoft.com/office/drawing/2014/main" id="{0A79BA56-7048-FA41-86EB-B0EC0598C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636" y="5286035"/>
            <a:ext cx="2006035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967" tIns="48983" rIns="97967" bIns="48983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physical memory space</a:t>
            </a:r>
          </a:p>
        </p:txBody>
      </p:sp>
    </p:spTree>
    <p:extLst>
      <p:ext uri="{BB962C8B-B14F-4D97-AF65-F5344CB8AC3E}">
        <p14:creationId xmlns:p14="http://schemas.microsoft.com/office/powerpoint/2010/main" val="678975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EA0D23C9-C97C-164C-BAD4-5B1C729B5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Segmentation Architecture 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EEA5893E-2F3E-2845-8C8E-DE09655A4B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tabLst>
                <a:tab pos="1960960" algn="l"/>
                <a:tab pos="3061097" algn="ctr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Logical address consists of a two tuple:</a:t>
            </a:r>
          </a:p>
          <a:p>
            <a:pPr>
              <a:buNone/>
              <a:tabLst>
                <a:tab pos="1960960" algn="l"/>
                <a:tab pos="3061097" algn="ctr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	&lt;segment-number, offset&gt;,</a:t>
            </a:r>
          </a:p>
          <a:p>
            <a:pPr>
              <a:buNone/>
              <a:tabLst>
                <a:tab pos="1960960" algn="l"/>
                <a:tab pos="3061097" algn="ctr"/>
              </a:tabLst>
            </a:pPr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tabLst>
                <a:tab pos="1960960" algn="l"/>
                <a:tab pos="3061097" algn="ctr"/>
              </a:tabLst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 table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maps two-dimensional physical addresses; each table entry has:</a:t>
            </a:r>
          </a:p>
          <a:p>
            <a:pPr lvl="1">
              <a:tabLst>
                <a:tab pos="1960960" algn="l"/>
                <a:tab pos="3061097" algn="ctr"/>
              </a:tabLst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base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contains the starting physical address where the segments reside in memory</a:t>
            </a:r>
          </a:p>
          <a:p>
            <a:pPr lvl="1">
              <a:tabLst>
                <a:tab pos="1960960" algn="l"/>
                <a:tab pos="3061097" algn="ctr"/>
              </a:tabLst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limit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specifies the length of the segment</a:t>
            </a:r>
          </a:p>
          <a:p>
            <a:pPr lvl="1">
              <a:tabLst>
                <a:tab pos="1960960" algn="l"/>
                <a:tab pos="3061097" algn="ctr"/>
              </a:tabLst>
            </a:pPr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tabLst>
                <a:tab pos="1960960" algn="l"/>
                <a:tab pos="3061097" algn="ctr"/>
              </a:tabLst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Segment-table base register (STBR)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points to the segment table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location in memory</a:t>
            </a:r>
          </a:p>
          <a:p>
            <a:pPr>
              <a:tabLst>
                <a:tab pos="1960960" algn="l"/>
                <a:tab pos="3061097" algn="ctr"/>
              </a:tabLst>
            </a:pPr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tabLst>
                <a:tab pos="1960960" algn="l"/>
                <a:tab pos="3061097" algn="ctr"/>
              </a:tabLst>
            </a:pP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Segment-table length register (STLR)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indicates number of segments used by a program;</a:t>
            </a:r>
          </a:p>
          <a:p>
            <a:pPr>
              <a:buNone/>
              <a:tabLst>
                <a:tab pos="1960960" algn="l"/>
                <a:tab pos="3061097" algn="ctr"/>
              </a:tabLst>
            </a:pPr>
            <a:r>
              <a:rPr lang="en-US" altLang="sk-SK" dirty="0">
                <a:ea typeface="ＭＳ Ｐゴシック" panose="020B0600070205080204" pitchFamily="34" charset="-128"/>
              </a:rPr>
              <a:t>	                  segment number </a:t>
            </a:r>
            <a:r>
              <a:rPr lang="en-US" altLang="sk-SK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sk-SK" dirty="0">
                <a:ea typeface="ＭＳ Ｐゴシック" panose="020B0600070205080204" pitchFamily="34" charset="-128"/>
              </a:rPr>
              <a:t> is legal if </a:t>
            </a:r>
            <a:r>
              <a:rPr lang="en-US" altLang="sk-SK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sk-SK" dirty="0">
                <a:ea typeface="ＭＳ Ｐゴシック" panose="020B0600070205080204" pitchFamily="34" charset="-128"/>
              </a:rPr>
              <a:t> &lt; </a:t>
            </a:r>
            <a:r>
              <a:rPr lang="en-US" altLang="sk-SK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4000456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2831C66A-5E94-C44D-87E4-746230024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Segmentation Architecture (Cont.)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621EB13D-5091-6E4A-BED1-5CF6495758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Protection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With each entry in segment table associate: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validation bit = 0 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 illegal segment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read/write/execute privileges</a:t>
            </a:r>
          </a:p>
          <a:p>
            <a:pPr lvl="2"/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Protection bits associated with segments; code sharing occurs at segment level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/>
              </a:rPr>
              <a:t>Since segments vary in length, memory allocation is a </a:t>
            </a:r>
            <a:r>
              <a:rPr lang="en-US" altLang="sk-SK" b="1" dirty="0">
                <a:ea typeface="ＭＳ Ｐゴシック"/>
              </a:rPr>
              <a:t>dynamic storage-allocation problem</a:t>
            </a:r>
            <a:endParaRPr lang="en-US" altLang="sk-SK" b="1" dirty="0">
              <a:ea typeface="ＭＳ Ｐゴシック"/>
              <a:cs typeface="Calibri"/>
            </a:endParaRP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A segmentation example is shown in the following diagram</a:t>
            </a:r>
          </a:p>
        </p:txBody>
      </p:sp>
    </p:spTree>
    <p:extLst>
      <p:ext uri="{BB962C8B-B14F-4D97-AF65-F5344CB8AC3E}">
        <p14:creationId xmlns:p14="http://schemas.microsoft.com/office/powerpoint/2010/main" val="307310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4002AA4F-942B-6C42-940A-8F3168991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Segmentation Hardware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57346" name="Picture 4" descr="8">
            <a:extLst>
              <a:ext uri="{FF2B5EF4-FFF2-40B4-BE49-F238E27FC236}">
                <a16:creationId xmlns:a16="http://schemas.microsoft.com/office/drawing/2014/main" id="{D702874F-80B7-6649-915C-6E2295026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2" y="1427133"/>
            <a:ext cx="7786688" cy="485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375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sk-SK" dirty="0"/>
              <a:t>Výhody a nevýhody segmentácie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Výhody</a:t>
            </a:r>
          </a:p>
          <a:p>
            <a:pPr lvl="1"/>
            <a:r>
              <a:rPr lang="sk-SK" dirty="0"/>
              <a:t>Veľkosť segmentov</a:t>
            </a:r>
            <a:r>
              <a:rPr lang="sk-SK" baseline="0" dirty="0"/>
              <a:t> môže byť rôzna, podľa potreby procesu</a:t>
            </a:r>
          </a:p>
          <a:p>
            <a:pPr lvl="1"/>
            <a:r>
              <a:rPr lang="sk-SK" dirty="0"/>
              <a:t>Segmenty možno predlžovať i skracovať</a:t>
            </a:r>
          </a:p>
          <a:p>
            <a:pPr lvl="1"/>
            <a:r>
              <a:rPr lang="sk-SK" dirty="0"/>
              <a:t>Ak to správca pamäti umožní, je možné zdieľať obsah segmentu</a:t>
            </a:r>
          </a:p>
          <a:p>
            <a:r>
              <a:rPr lang="sk-SK" dirty="0"/>
              <a:t>Nevýhody</a:t>
            </a:r>
          </a:p>
          <a:p>
            <a:pPr lvl="1"/>
            <a:r>
              <a:rPr lang="sk-SK" dirty="0"/>
              <a:t>Nutnosť hardvérovej podpory</a:t>
            </a:r>
          </a:p>
          <a:p>
            <a:pPr lvl="1"/>
            <a:r>
              <a:rPr lang="sk-SK" dirty="0"/>
              <a:t>Ochrana pamäti je komplikovanejšia, nakoľko majú segmenty premenlivú dĺžku</a:t>
            </a:r>
          </a:p>
          <a:p>
            <a:pPr lvl="1"/>
            <a:r>
              <a:rPr lang="sk-SK" dirty="0"/>
              <a:t>Pamäť ktorú je možné prideliť ďalšiemu procesu je obmedzená veľkosťou voľnej kapacity pamäti</a:t>
            </a:r>
          </a:p>
          <a:p>
            <a:pPr lvl="1"/>
            <a:r>
              <a:rPr lang="sk-SK" dirty="0"/>
              <a:t>Určitá pravdepodobnosť (vonkajšej) fragmentácie – dá sa riešiť presúvaním segmentov</a:t>
            </a:r>
          </a:p>
        </p:txBody>
      </p:sp>
    </p:spTree>
    <p:extLst>
      <p:ext uri="{BB962C8B-B14F-4D97-AF65-F5344CB8AC3E}">
        <p14:creationId xmlns:p14="http://schemas.microsoft.com/office/powerpoint/2010/main" val="56563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Jednoduché stránkovanie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Viacúlohové</a:t>
            </a:r>
            <a:r>
              <a:rPr lang="sk-SK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363615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026">
            <a:extLst>
              <a:ext uri="{FF2B5EF4-FFF2-40B4-BE49-F238E27FC236}">
                <a16:creationId xmlns:a16="http://schemas.microsoft.com/office/drawing/2014/main" id="{F3F1DFFD-6DF4-C34C-A645-E2DE440F8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Paging</a:t>
            </a:r>
          </a:p>
        </p:txBody>
      </p:sp>
      <p:sp>
        <p:nvSpPr>
          <p:cNvPr id="59394" name="Rectangle 1027">
            <a:extLst>
              <a:ext uri="{FF2B5EF4-FFF2-40B4-BE49-F238E27FC236}">
                <a16:creationId xmlns:a16="http://schemas.microsoft.com/office/drawing/2014/main" id="{EE1D1501-44F3-0344-85E3-9986787D2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601518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sk-SK" sz="2000" dirty="0">
                <a:ea typeface="ＭＳ Ｐゴシック" panose="020B0600070205080204" pitchFamily="34" charset="-128"/>
              </a:rPr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Avoids </a:t>
            </a:r>
            <a:r>
              <a:rPr lang="en-US" altLang="sk-SK" sz="1800" b="1" dirty="0">
                <a:ea typeface="ＭＳ Ｐゴシック" panose="020B0600070205080204" pitchFamily="34" charset="-128"/>
              </a:rPr>
              <a:t>external</a:t>
            </a:r>
            <a:r>
              <a:rPr lang="en-US" altLang="sk-SK" sz="1800" dirty="0">
                <a:ea typeface="ＭＳ Ｐゴシック" panose="020B0600070205080204" pitchFamily="34" charset="-128"/>
              </a:rPr>
              <a:t> fragmentation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Avoids problem of varying sized memory chunks</a:t>
            </a:r>
          </a:p>
          <a:p>
            <a:endParaRPr lang="en-US" altLang="sk-SK" sz="900" dirty="0">
              <a:ea typeface="ＭＳ Ｐゴシック" panose="020B0600070205080204" pitchFamily="34" charset="-128"/>
            </a:endParaRPr>
          </a:p>
          <a:p>
            <a:r>
              <a:rPr lang="en-US" altLang="sk-SK" sz="2000" b="1" dirty="0">
                <a:ea typeface="ＭＳ Ｐゴシック" panose="020B0600070205080204" pitchFamily="34" charset="-128"/>
              </a:rPr>
              <a:t>Divide physical memory </a:t>
            </a:r>
            <a:r>
              <a:rPr lang="en-US" altLang="sk-SK" sz="2000" dirty="0">
                <a:ea typeface="ＭＳ Ｐゴシック" panose="020B0600070205080204" pitchFamily="34" charset="-128"/>
              </a:rPr>
              <a:t>into </a:t>
            </a:r>
            <a:r>
              <a:rPr lang="en-US" altLang="sk-SK" sz="2000" u="sng" dirty="0">
                <a:ea typeface="ＭＳ Ｐゴシック" panose="020B0600070205080204" pitchFamily="34" charset="-128"/>
              </a:rPr>
              <a:t>fixed-sized blocks </a:t>
            </a:r>
            <a:r>
              <a:rPr lang="en-US" altLang="sk-SK" sz="2000" dirty="0">
                <a:ea typeface="ＭＳ Ｐゴシック" panose="020B0600070205080204" pitchFamily="34" charset="-128"/>
              </a:rPr>
              <a:t>called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frames</a:t>
            </a:r>
            <a:endParaRPr lang="en-US" altLang="sk-SK" sz="2000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sk-SK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Size </a:t>
            </a:r>
            <a:r>
              <a:rPr lang="en-US" altLang="sk-SK" sz="1800" dirty="0">
                <a:ea typeface="ＭＳ Ｐゴシック" panose="020B0600070205080204" pitchFamily="34" charset="-128"/>
              </a:rPr>
              <a:t>is power of 2, between 512 bytes and 16 Mbytes</a:t>
            </a:r>
            <a:endParaRPr lang="en-US" altLang="sk-SK" sz="2000" dirty="0">
              <a:ea typeface="ＭＳ Ｐゴシック" panose="020B0600070205080204" pitchFamily="34" charset="-128"/>
            </a:endParaRPr>
          </a:p>
          <a:p>
            <a:r>
              <a:rPr lang="en-US" altLang="sk-SK" sz="2000" b="1" dirty="0">
                <a:ea typeface="ＭＳ Ｐゴシック" panose="020B0600070205080204" pitchFamily="34" charset="-128"/>
              </a:rPr>
              <a:t>Divide logical memory </a:t>
            </a:r>
            <a:r>
              <a:rPr lang="en-US" altLang="sk-SK" sz="2000" dirty="0">
                <a:ea typeface="ＭＳ Ｐゴシック" panose="020B0600070205080204" pitchFamily="34" charset="-128"/>
              </a:rPr>
              <a:t>into </a:t>
            </a:r>
            <a:r>
              <a:rPr lang="en-US" altLang="sk-SK" sz="2000" u="sng" dirty="0">
                <a:ea typeface="ＭＳ Ｐゴシック" panose="020B0600070205080204" pitchFamily="34" charset="-128"/>
              </a:rPr>
              <a:t>blocks of same size</a:t>
            </a:r>
            <a:r>
              <a:rPr lang="en-US" altLang="sk-SK" sz="2000" dirty="0">
                <a:ea typeface="ＭＳ Ｐゴシック" panose="020B0600070205080204" pitchFamily="34" charset="-128"/>
              </a:rPr>
              <a:t> called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pages</a:t>
            </a:r>
            <a:endParaRPr lang="en-US" altLang="sk-SK" sz="900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Keep track of all free frames</a:t>
            </a:r>
            <a:endParaRPr lang="en-US" altLang="sk-SK" sz="9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To run a program of size </a:t>
            </a:r>
            <a:r>
              <a:rPr lang="en-US" altLang="sk-SK" sz="2000" b="1" i="1" dirty="0">
                <a:ea typeface="ＭＳ Ｐゴシック" panose="020B0600070205080204" pitchFamily="34" charset="-128"/>
              </a:rPr>
              <a:t>N</a:t>
            </a:r>
            <a:r>
              <a:rPr lang="en-US" altLang="sk-SK" sz="2000" i="1" dirty="0">
                <a:ea typeface="ＭＳ Ｐゴシック" panose="020B0600070205080204" pitchFamily="34" charset="-128"/>
              </a:rPr>
              <a:t> </a:t>
            </a:r>
            <a:r>
              <a:rPr lang="en-US" altLang="sk-SK" sz="2000" dirty="0">
                <a:ea typeface="ＭＳ Ｐゴシック" panose="020B0600070205080204" pitchFamily="34" charset="-128"/>
              </a:rPr>
              <a:t>pages, need to find </a:t>
            </a:r>
            <a:r>
              <a:rPr lang="en-US" altLang="sk-SK" sz="2000" b="1" i="1" dirty="0">
                <a:ea typeface="ＭＳ Ｐゴシック" panose="020B0600070205080204" pitchFamily="34" charset="-128"/>
              </a:rPr>
              <a:t>N</a:t>
            </a:r>
            <a:r>
              <a:rPr lang="en-US" altLang="sk-SK" sz="2000" dirty="0">
                <a:ea typeface="ＭＳ Ｐゴシック" panose="020B0600070205080204" pitchFamily="34" charset="-128"/>
              </a:rPr>
              <a:t> free frames and load program</a:t>
            </a:r>
            <a:endParaRPr lang="en-US" altLang="sk-SK" sz="9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Set up a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 table</a:t>
            </a:r>
            <a:r>
              <a:rPr lang="en-US" altLang="sk-SK" sz="2000" dirty="0">
                <a:ea typeface="ＭＳ Ｐゴシック" panose="020B0600070205080204" pitchFamily="34" charset="-128"/>
              </a:rPr>
              <a:t> to translate logical to physical addresses</a:t>
            </a:r>
            <a:endParaRPr lang="en-US" altLang="sk-SK" sz="9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Backing store likewise split into pages</a:t>
            </a: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Still have </a:t>
            </a:r>
            <a:r>
              <a:rPr lang="en-US" altLang="sk-SK" sz="2000" b="1" dirty="0">
                <a:ea typeface="ＭＳ Ｐゴシック" panose="020B0600070205080204" pitchFamily="34" charset="-128"/>
              </a:rPr>
              <a:t>Internal</a:t>
            </a:r>
            <a:r>
              <a:rPr lang="en-US" altLang="sk-SK" sz="2000" dirty="0">
                <a:ea typeface="ＭＳ Ｐゴシック" panose="020B0600070205080204" pitchFamily="34" charset="-128"/>
              </a:rPr>
              <a:t> fragmentation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EBB96-8D82-9294-DDFA-B689D9FD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41" y="2162969"/>
            <a:ext cx="5168995" cy="308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9416811E-6B4C-13EA-B8D0-621FAACA795B}"/>
              </a:ext>
            </a:extLst>
          </p:cNvPr>
          <p:cNvSpPr txBox="1"/>
          <p:nvPr/>
        </p:nvSpPr>
        <p:spPr>
          <a:xfrm>
            <a:off x="6976511" y="962640"/>
            <a:ext cx="3309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/>
              <a:t>Source</a:t>
            </a:r>
            <a:r>
              <a:rPr lang="sk-SK" dirty="0"/>
              <a:t>:</a:t>
            </a:r>
          </a:p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www.geeksforgeeks.org</a:t>
            </a:r>
            <a:r>
              <a:rPr lang="sk-SK" dirty="0"/>
              <a:t>/</a:t>
            </a:r>
            <a:r>
              <a:rPr lang="sk-SK" dirty="0" err="1"/>
              <a:t>difference</a:t>
            </a:r>
            <a:r>
              <a:rPr lang="sk-SK" dirty="0"/>
              <a:t>-</a:t>
            </a:r>
            <a:r>
              <a:rPr lang="sk-SK" dirty="0" err="1"/>
              <a:t>between</a:t>
            </a:r>
            <a:r>
              <a:rPr lang="sk-SK" dirty="0"/>
              <a:t>-</a:t>
            </a:r>
            <a:r>
              <a:rPr lang="sk-SK" dirty="0" err="1"/>
              <a:t>paging</a:t>
            </a:r>
            <a:r>
              <a:rPr lang="sk-SK" dirty="0"/>
              <a:t>-and-</a:t>
            </a:r>
            <a:r>
              <a:rPr lang="sk-SK" dirty="0" err="1"/>
              <a:t>segmentation</a:t>
            </a:r>
            <a:r>
              <a:rPr lang="sk-SK" dirty="0"/>
              <a:t>/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DB2BF7F-3289-BE80-417E-7280FE4E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92" y="693819"/>
            <a:ext cx="1613235" cy="16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16B6E0A5-7E04-5E46-88BE-BD8C78423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Memory-Management Unit (</a:t>
            </a:r>
            <a:r>
              <a:rPr lang="en-US" altLang="sk-SK" sz="2550" dirty="0">
                <a:ea typeface="ＭＳ Ｐゴシック" panose="020B0600070205080204" pitchFamily="34" charset="-128"/>
              </a:rPr>
              <a:t>MMU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9C5C4FF7-0137-B348-A1C7-422D06147E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Hardware device that at run time </a:t>
            </a:r>
            <a:r>
              <a:rPr lang="en-US" altLang="sk-SK" u="sng" dirty="0">
                <a:ea typeface="ＭＳ Ｐゴシック" panose="020B0600070205080204" pitchFamily="34" charset="-128"/>
              </a:rPr>
              <a:t>maps virtual to physical address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The user program deals with </a:t>
            </a:r>
            <a:r>
              <a:rPr lang="en-US" altLang="sk-SK" i="1" dirty="0">
                <a:ea typeface="ＭＳ Ｐゴシック" panose="020B0600070205080204" pitchFamily="34" charset="-128"/>
              </a:rPr>
              <a:t>logical</a:t>
            </a:r>
            <a:r>
              <a:rPr lang="en-US" altLang="sk-SK" dirty="0">
                <a:ea typeface="ＭＳ Ｐゴシック" panose="020B0600070205080204" pitchFamily="34" charset="-128"/>
              </a:rPr>
              <a:t> addresses; it never sees the </a:t>
            </a:r>
            <a:r>
              <a:rPr lang="en-US" altLang="sk-SK" i="1" dirty="0">
                <a:ea typeface="ＭＳ Ｐゴシック" panose="020B0600070205080204" pitchFamily="34" charset="-128"/>
              </a:rPr>
              <a:t>real</a:t>
            </a:r>
            <a:r>
              <a:rPr lang="en-US" altLang="sk-SK" dirty="0">
                <a:ea typeface="ＭＳ Ｐゴシック" panose="020B0600070205080204" pitchFamily="34" charset="-128"/>
              </a:rPr>
              <a:t> physical addresses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Execution-time binding occurs when reference is made to location in memory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Logical address bound to physical addresses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sk-SK" dirty="0"/>
              <a:t>požiadavky - správa pamäte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udržuje prehľad o využívaných a nevyužívaných priestoroch pamäti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rozhoduje o poradí plnenia požiadaviek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realizuje pridelenie pamäti pre procesy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Ochrana pamäti s využitím hardvérovej podpory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spolupracuje s ostatnými funkciami jadra</a:t>
            </a:r>
          </a:p>
        </p:txBody>
      </p:sp>
    </p:spTree>
    <p:extLst>
      <p:ext uri="{BB962C8B-B14F-4D97-AF65-F5344CB8AC3E}">
        <p14:creationId xmlns:p14="http://schemas.microsoft.com/office/powerpoint/2010/main" val="2967805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026">
            <a:extLst>
              <a:ext uri="{FF2B5EF4-FFF2-40B4-BE49-F238E27FC236}">
                <a16:creationId xmlns:a16="http://schemas.microsoft.com/office/drawing/2014/main" id="{A2119AE8-8AC1-2A47-B3C1-76C966B83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Address Translation Scheme</a:t>
            </a:r>
          </a:p>
        </p:txBody>
      </p:sp>
      <p:sp>
        <p:nvSpPr>
          <p:cNvPr id="61442" name="Rectangle 1027">
            <a:extLst>
              <a:ext uri="{FF2B5EF4-FFF2-40B4-BE49-F238E27FC236}">
                <a16:creationId xmlns:a16="http://schemas.microsoft.com/office/drawing/2014/main" id="{D9A1523B-8941-D149-937D-5A9FC3F331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Address generated by CPU is divided into: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 number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i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used as an index into a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 table </a:t>
            </a:r>
            <a:r>
              <a:rPr lang="en-US" altLang="sk-SK" dirty="0">
                <a:ea typeface="ＭＳ Ｐゴシック" panose="020B0600070205080204" pitchFamily="34" charset="-128"/>
              </a:rPr>
              <a:t>which contains base address of each page in physical memory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 offset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i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combined with base address to define the physical memory address that is sent to the memory unit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For given logical address space 2</a:t>
            </a:r>
            <a:r>
              <a:rPr lang="en-US" altLang="sk-SK" i="1" baseline="30000" dirty="0">
                <a:ea typeface="ＭＳ Ｐゴシック" panose="020B0600070205080204" pitchFamily="34" charset="-128"/>
              </a:rPr>
              <a:t>m </a:t>
            </a:r>
            <a:r>
              <a:rPr lang="en-US" altLang="sk-SK" dirty="0">
                <a:ea typeface="ＭＳ Ｐゴシック" panose="020B0600070205080204" pitchFamily="34" charset="-128"/>
              </a:rPr>
              <a:t>and page size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 </a:t>
            </a:r>
            <a:r>
              <a:rPr lang="en-US" altLang="sk-SK" i="1" dirty="0">
                <a:ea typeface="ＭＳ Ｐゴシック" panose="020B0600070205080204" pitchFamily="34" charset="-128"/>
              </a:rPr>
              <a:t>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n</a:t>
            </a: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8F11518-F57B-954F-8C99-B2D9FE2625E9}"/>
              </a:ext>
            </a:extLst>
          </p:cNvPr>
          <p:cNvGrpSpPr/>
          <p:nvPr/>
        </p:nvGrpSpPr>
        <p:grpSpPr>
          <a:xfrm>
            <a:off x="3837448" y="3756019"/>
            <a:ext cx="3493294" cy="1210357"/>
            <a:chOff x="3869532" y="3114335"/>
            <a:chExt cx="3493294" cy="1210357"/>
          </a:xfrm>
        </p:grpSpPr>
        <p:sp>
          <p:nvSpPr>
            <p:cNvPr id="61443" name="Rectangle 1028">
              <a:extLst>
                <a:ext uri="{FF2B5EF4-FFF2-40B4-BE49-F238E27FC236}">
                  <a16:creationId xmlns:a16="http://schemas.microsoft.com/office/drawing/2014/main" id="{2821B025-EDD5-3241-83D1-AC4481746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532" y="3504010"/>
              <a:ext cx="3493294" cy="4381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7967" tIns="48983" rIns="97967" bIns="48983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sk-SK" altLang="sk-SK" sz="1350"/>
            </a:p>
          </p:txBody>
        </p:sp>
        <p:sp>
          <p:nvSpPr>
            <p:cNvPr id="61444" name="Line 1030">
              <a:extLst>
                <a:ext uri="{FF2B5EF4-FFF2-40B4-BE49-F238E27FC236}">
                  <a16:creationId xmlns:a16="http://schemas.microsoft.com/office/drawing/2014/main" id="{55DCF3C7-4B39-714A-AD0C-57CF7FC38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6666" y="318016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61445" name="Text Box 1031">
              <a:extLst>
                <a:ext uri="{FF2B5EF4-FFF2-40B4-BE49-F238E27FC236}">
                  <a16:creationId xmlns:a16="http://schemas.microsoft.com/office/drawing/2014/main" id="{9A0D4A3F-906B-314E-A801-DCDC4F5D7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2486" y="3120884"/>
              <a:ext cx="121735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page number</a:t>
              </a:r>
            </a:p>
          </p:txBody>
        </p:sp>
        <p:sp>
          <p:nvSpPr>
            <p:cNvPr id="61446" name="Text Box 1032">
              <a:extLst>
                <a:ext uri="{FF2B5EF4-FFF2-40B4-BE49-F238E27FC236}">
                  <a16:creationId xmlns:a16="http://schemas.microsoft.com/office/drawing/2014/main" id="{CA40D78E-EA75-7F41-9BA7-A56582D67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0993" y="3114335"/>
              <a:ext cx="105083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page offset</a:t>
              </a:r>
            </a:p>
          </p:txBody>
        </p:sp>
        <p:sp>
          <p:nvSpPr>
            <p:cNvPr id="61447" name="Text Box 1033">
              <a:extLst>
                <a:ext uri="{FF2B5EF4-FFF2-40B4-BE49-F238E27FC236}">
                  <a16:creationId xmlns:a16="http://schemas.microsoft.com/office/drawing/2014/main" id="{7C44DBDF-FE0F-4B4D-9C2A-4A54464F1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236" y="3560820"/>
              <a:ext cx="29402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p</a:t>
              </a:r>
              <a:endParaRPr lang="en-US" altLang="sk-SK" sz="1350">
                <a:latin typeface="Helvetica" pitchFamily="2" charset="0"/>
              </a:endParaRPr>
            </a:p>
          </p:txBody>
        </p:sp>
        <p:sp>
          <p:nvSpPr>
            <p:cNvPr id="61448" name="Text Box 1035">
              <a:extLst>
                <a:ext uri="{FF2B5EF4-FFF2-40B4-BE49-F238E27FC236}">
                  <a16:creationId xmlns:a16="http://schemas.microsoft.com/office/drawing/2014/main" id="{652A32CA-1846-414E-90D5-A863797CA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0797" y="3590585"/>
              <a:ext cx="29402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d</a:t>
              </a:r>
              <a:endParaRPr lang="en-US" altLang="sk-SK" sz="1350">
                <a:latin typeface="Helvetica" pitchFamily="2" charset="0"/>
              </a:endParaRPr>
            </a:p>
          </p:txBody>
        </p:sp>
        <p:sp>
          <p:nvSpPr>
            <p:cNvPr id="61449" name="Text Box 1036">
              <a:extLst>
                <a:ext uri="{FF2B5EF4-FFF2-40B4-BE49-F238E27FC236}">
                  <a16:creationId xmlns:a16="http://schemas.microsoft.com/office/drawing/2014/main" id="{0045FE00-0E6E-FA4C-AC32-C64E015D0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344" y="4008495"/>
              <a:ext cx="89296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m - n</a:t>
              </a:r>
            </a:p>
          </p:txBody>
        </p:sp>
        <p:sp>
          <p:nvSpPr>
            <p:cNvPr id="61450" name="Text Box 1038">
              <a:extLst>
                <a:ext uri="{FF2B5EF4-FFF2-40B4-BE49-F238E27FC236}">
                  <a16:creationId xmlns:a16="http://schemas.microsoft.com/office/drawing/2014/main" id="{088E8978-BACB-C74E-8489-F76BDDACF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0998" y="4018020"/>
              <a:ext cx="49291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65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F2291F5F-1F49-9D44-9C81-F76537E9EE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462" y="277416"/>
            <a:ext cx="892968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Paging Hardware</a:t>
            </a:r>
          </a:p>
        </p:txBody>
      </p:sp>
      <p:pic>
        <p:nvPicPr>
          <p:cNvPr id="63490" name="Picture 4" descr="8">
            <a:extLst>
              <a:ext uri="{FF2B5EF4-FFF2-40B4-BE49-F238E27FC236}">
                <a16:creationId xmlns:a16="http://schemas.microsoft.com/office/drawing/2014/main" id="{0119AA46-2328-B64C-89D6-92C688DA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22" y="1465660"/>
            <a:ext cx="7618809" cy="40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51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026">
            <a:extLst>
              <a:ext uri="{FF2B5EF4-FFF2-40B4-BE49-F238E27FC236}">
                <a16:creationId xmlns:a16="http://schemas.microsoft.com/office/drawing/2014/main" id="{5DC28847-3DA4-E048-A56E-68BD8B890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6850" y="239316"/>
            <a:ext cx="9258300" cy="645319"/>
          </a:xfrm>
        </p:spPr>
        <p:txBody>
          <a:bodyPr/>
          <a:lstStyle/>
          <a:p>
            <a:pPr eaLnBrk="1" hangingPunct="1"/>
            <a:r>
              <a:rPr lang="en-US" altLang="sk-SK" sz="2700">
                <a:ea typeface="ＭＳ Ｐゴシック" panose="020B0600070205080204" pitchFamily="34" charset="-128"/>
              </a:rPr>
              <a:t>Paging Model of Logical and Physical Memory</a:t>
            </a:r>
            <a:endParaRPr lang="en-US" altLang="sk-SK" sz="2100">
              <a:ea typeface="ＭＳ Ｐゴシック" panose="020B0600070205080204" pitchFamily="34" charset="-128"/>
            </a:endParaRPr>
          </a:p>
        </p:txBody>
      </p:sp>
      <p:pic>
        <p:nvPicPr>
          <p:cNvPr id="65538" name="Picture 1030">
            <a:extLst>
              <a:ext uri="{FF2B5EF4-FFF2-40B4-BE49-F238E27FC236}">
                <a16:creationId xmlns:a16="http://schemas.microsoft.com/office/drawing/2014/main" id="{EDF25CEB-AEEA-C943-8987-E1058A02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10" y="1203723"/>
            <a:ext cx="5555456" cy="461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Rovná spojovacia šípka 2">
            <a:extLst>
              <a:ext uri="{FF2B5EF4-FFF2-40B4-BE49-F238E27FC236}">
                <a16:creationId xmlns:a16="http://schemas.microsoft.com/office/drawing/2014/main" id="{782F78ED-CBB0-2B62-3ED9-44653EE02AAD}"/>
              </a:ext>
            </a:extLst>
          </p:cNvPr>
          <p:cNvCxnSpPr/>
          <p:nvPr/>
        </p:nvCxnSpPr>
        <p:spPr>
          <a:xfrm>
            <a:off x="4234070" y="1908313"/>
            <a:ext cx="1262269" cy="248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ovná spojovacia šípka 4">
            <a:extLst>
              <a:ext uri="{FF2B5EF4-FFF2-40B4-BE49-F238E27FC236}">
                <a16:creationId xmlns:a16="http://schemas.microsoft.com/office/drawing/2014/main" id="{80C588EA-C4B4-D5D1-A53C-197FC66B7C3B}"/>
              </a:ext>
            </a:extLst>
          </p:cNvPr>
          <p:cNvCxnSpPr>
            <a:cxnSpLocks/>
          </p:cNvCxnSpPr>
          <p:nvPr/>
        </p:nvCxnSpPr>
        <p:spPr>
          <a:xfrm>
            <a:off x="6261652" y="2226365"/>
            <a:ext cx="1292087" cy="993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39A29CBB-27EF-40FA-E413-F094DD595F7E}"/>
              </a:ext>
            </a:extLst>
          </p:cNvPr>
          <p:cNvCxnSpPr>
            <a:cxnSpLocks/>
          </p:cNvCxnSpPr>
          <p:nvPr/>
        </p:nvCxnSpPr>
        <p:spPr>
          <a:xfrm flipV="1">
            <a:off x="4234070" y="2713383"/>
            <a:ext cx="1262269" cy="109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A8494CE8-AD89-3E10-4127-21020DD1C662}"/>
              </a:ext>
            </a:extLst>
          </p:cNvPr>
          <p:cNvCxnSpPr>
            <a:cxnSpLocks/>
          </p:cNvCxnSpPr>
          <p:nvPr/>
        </p:nvCxnSpPr>
        <p:spPr>
          <a:xfrm>
            <a:off x="6261652" y="2723322"/>
            <a:ext cx="1292087" cy="536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lokTextu 1">
            <a:extLst>
              <a:ext uri="{FF2B5EF4-FFF2-40B4-BE49-F238E27FC236}">
                <a16:creationId xmlns:a16="http://schemas.microsoft.com/office/drawing/2014/main" id="{6CC45D99-2D18-74B5-A05C-C8F56A1811D1}"/>
              </a:ext>
            </a:extLst>
          </p:cNvPr>
          <p:cNvSpPr txBox="1"/>
          <p:nvPr/>
        </p:nvSpPr>
        <p:spPr>
          <a:xfrm>
            <a:off x="3007895" y="1203723"/>
            <a:ext cx="122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process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039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31AE68F-DC48-324E-9D2D-4869EB9C3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98997" y="228600"/>
            <a:ext cx="908685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Paging Example</a:t>
            </a:r>
          </a:p>
        </p:txBody>
      </p:sp>
      <p:sp>
        <p:nvSpPr>
          <p:cNvPr id="67586" name="Text Box 5">
            <a:extLst>
              <a:ext uri="{FF2B5EF4-FFF2-40B4-BE49-F238E27FC236}">
                <a16:creationId xmlns:a16="http://schemas.microsoft.com/office/drawing/2014/main" id="{26C8E34E-FB20-414D-8C6E-5010D47A5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3" y="6106717"/>
            <a:ext cx="6753225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67" tIns="48983" rIns="97967" bIns="48983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sk-SK" sz="1350" i="1">
                <a:latin typeface="Helvetica" pitchFamily="2" charset="0"/>
              </a:rPr>
              <a:t>n</a:t>
            </a:r>
            <a:r>
              <a:rPr lang="en-US" altLang="sk-SK" sz="1350">
                <a:latin typeface="Helvetica" pitchFamily="2" charset="0"/>
              </a:rPr>
              <a:t>=2 and </a:t>
            </a:r>
            <a:r>
              <a:rPr lang="en-US" altLang="sk-SK" sz="1350" i="1">
                <a:latin typeface="Helvetica" pitchFamily="2" charset="0"/>
              </a:rPr>
              <a:t>m</a:t>
            </a:r>
            <a:r>
              <a:rPr lang="en-US" altLang="sk-SK" sz="1350">
                <a:latin typeface="Helvetica" pitchFamily="2" charset="0"/>
              </a:rPr>
              <a:t>=4   32-byte memory and 4-byte pages</a:t>
            </a:r>
          </a:p>
        </p:txBody>
      </p:sp>
      <p:pic>
        <p:nvPicPr>
          <p:cNvPr id="67587" name="Picture 6">
            <a:extLst>
              <a:ext uri="{FF2B5EF4-FFF2-40B4-BE49-F238E27FC236}">
                <a16:creationId xmlns:a16="http://schemas.microsoft.com/office/drawing/2014/main" id="{F1061D2A-E86D-324E-BB1F-EB923E31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217" y="1270397"/>
            <a:ext cx="423029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Rovná spojovacia šípka 2">
            <a:extLst>
              <a:ext uri="{FF2B5EF4-FFF2-40B4-BE49-F238E27FC236}">
                <a16:creationId xmlns:a16="http://schemas.microsoft.com/office/drawing/2014/main" id="{4E48BAD9-39D0-FE47-B1F1-E5EB1312A053}"/>
              </a:ext>
            </a:extLst>
          </p:cNvPr>
          <p:cNvCxnSpPr/>
          <p:nvPr/>
        </p:nvCxnSpPr>
        <p:spPr>
          <a:xfrm>
            <a:off x="4473677" y="1270397"/>
            <a:ext cx="1081549" cy="794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ovná spojovacia šípka 4">
            <a:extLst>
              <a:ext uri="{FF2B5EF4-FFF2-40B4-BE49-F238E27FC236}">
                <a16:creationId xmlns:a16="http://schemas.microsoft.com/office/drawing/2014/main" id="{F442878D-FBF0-A445-A17B-F0870C4E7926}"/>
              </a:ext>
            </a:extLst>
          </p:cNvPr>
          <p:cNvCxnSpPr/>
          <p:nvPr/>
        </p:nvCxnSpPr>
        <p:spPr>
          <a:xfrm>
            <a:off x="5938684" y="2182761"/>
            <a:ext cx="1061884" cy="19271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A1028DA-B4E3-DC4A-8780-B9784F008363}"/>
              </a:ext>
            </a:extLst>
          </p:cNvPr>
          <p:cNvCxnSpPr/>
          <p:nvPr/>
        </p:nvCxnSpPr>
        <p:spPr>
          <a:xfrm>
            <a:off x="4562168" y="1927123"/>
            <a:ext cx="993058" cy="422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62614603-6D75-FE4F-BBC3-9B9F9517B8A0}"/>
              </a:ext>
            </a:extLst>
          </p:cNvPr>
          <p:cNvCxnSpPr/>
          <p:nvPr/>
        </p:nvCxnSpPr>
        <p:spPr>
          <a:xfrm>
            <a:off x="5938684" y="2399071"/>
            <a:ext cx="1061884" cy="2310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lokTextu 9">
            <a:extLst>
              <a:ext uri="{FF2B5EF4-FFF2-40B4-BE49-F238E27FC236}">
                <a16:creationId xmlns:a16="http://schemas.microsoft.com/office/drawing/2014/main" id="{E79094CD-B41A-1944-8832-114D17E3CBB1}"/>
              </a:ext>
            </a:extLst>
          </p:cNvPr>
          <p:cNvSpPr txBox="1"/>
          <p:nvPr/>
        </p:nvSpPr>
        <p:spPr>
          <a:xfrm>
            <a:off x="6223819" y="2497394"/>
            <a:ext cx="7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5x4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29E075E1-6D41-1F4E-A8E3-CB572ED0F470}"/>
              </a:ext>
            </a:extLst>
          </p:cNvPr>
          <p:cNvSpPr txBox="1"/>
          <p:nvPr/>
        </p:nvSpPr>
        <p:spPr>
          <a:xfrm>
            <a:off x="5938684" y="3293806"/>
            <a:ext cx="66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6x4</a:t>
            </a:r>
          </a:p>
        </p:txBody>
      </p:sp>
    </p:spTree>
    <p:extLst>
      <p:ext uri="{BB962C8B-B14F-4D97-AF65-F5344CB8AC3E}">
        <p14:creationId xmlns:p14="http://schemas.microsoft.com/office/powerpoint/2010/main" val="1890575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76B4CA82-BF46-C046-AB2A-02ADB39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Paging (Cont.)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00226242-C79E-1541-AFAA-7D0A0BE51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Calculating internal fragmentation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Page size = 2,048 bytes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Process size = 72,766 bytes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35 pages + 1,086 bytes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Internal fragmentation of 2,048 - 1,086 = 962 bytes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Worst case fragmentation = 1 frame – 1 byte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On average fragmentation = 1 / 2 frame size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So small frame sizes desirable?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But each page table entry takes memory to track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Page sizes growing over time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Solaris supports two page sizes – 8 KB and 4 MB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Process view and physical memory now very different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By implementation process can only access its own memory</a:t>
            </a:r>
          </a:p>
        </p:txBody>
      </p:sp>
    </p:spTree>
    <p:extLst>
      <p:ext uri="{BB962C8B-B14F-4D97-AF65-F5344CB8AC3E}">
        <p14:creationId xmlns:p14="http://schemas.microsoft.com/office/powerpoint/2010/main" val="2788878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66ABE12A-80CD-1C4A-B2F2-C35DC0198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Free Frames</a:t>
            </a:r>
          </a:p>
        </p:txBody>
      </p:sp>
      <p:sp>
        <p:nvSpPr>
          <p:cNvPr id="70658" name="Text Box 4">
            <a:extLst>
              <a:ext uri="{FF2B5EF4-FFF2-40B4-BE49-F238E27FC236}">
                <a16:creationId xmlns:a16="http://schemas.microsoft.com/office/drawing/2014/main" id="{1C0C1209-DCC5-B24E-BE98-7670AA333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859" y="6032557"/>
            <a:ext cx="1486663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967" tIns="48983" rIns="97967" bIns="48983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Before allocation</a:t>
            </a:r>
          </a:p>
        </p:txBody>
      </p:sp>
      <p:sp>
        <p:nvSpPr>
          <p:cNvPr id="70659" name="Text Box 5">
            <a:extLst>
              <a:ext uri="{FF2B5EF4-FFF2-40B4-BE49-F238E27FC236}">
                <a16:creationId xmlns:a16="http://schemas.microsoft.com/office/drawing/2014/main" id="{58C075F1-6164-9141-BD8A-B33DF79B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5391" y="5994457"/>
            <a:ext cx="1342392" cy="30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967" tIns="48983" rIns="97967" bIns="48983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sk-SK" sz="1350">
                <a:latin typeface="Helvetica" pitchFamily="2" charset="0"/>
              </a:rPr>
              <a:t>After allocation</a:t>
            </a:r>
          </a:p>
        </p:txBody>
      </p:sp>
      <p:pic>
        <p:nvPicPr>
          <p:cNvPr id="70660" name="Picture 7">
            <a:extLst>
              <a:ext uri="{FF2B5EF4-FFF2-40B4-BE49-F238E27FC236}">
                <a16:creationId xmlns:a16="http://schemas.microsoft.com/office/drawing/2014/main" id="{02E026B1-DA4C-B744-B173-0D783236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73" y="1360885"/>
            <a:ext cx="6978253" cy="444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ravouholník 1">
            <a:extLst>
              <a:ext uri="{FF2B5EF4-FFF2-40B4-BE49-F238E27FC236}">
                <a16:creationId xmlns:a16="http://schemas.microsoft.com/office/drawing/2014/main" id="{259F91CC-531E-31B8-7DA2-B21D4678D672}"/>
              </a:ext>
            </a:extLst>
          </p:cNvPr>
          <p:cNvSpPr/>
          <p:nvPr/>
        </p:nvSpPr>
        <p:spPr>
          <a:xfrm>
            <a:off x="2514600" y="1360885"/>
            <a:ext cx="1510748" cy="1203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Pravouholník 2">
            <a:extLst>
              <a:ext uri="{FF2B5EF4-FFF2-40B4-BE49-F238E27FC236}">
                <a16:creationId xmlns:a16="http://schemas.microsoft.com/office/drawing/2014/main" id="{BE5FAC72-5A73-511C-F0AA-A09702F61D12}"/>
              </a:ext>
            </a:extLst>
          </p:cNvPr>
          <p:cNvSpPr/>
          <p:nvPr/>
        </p:nvSpPr>
        <p:spPr>
          <a:xfrm>
            <a:off x="6655906" y="1360884"/>
            <a:ext cx="1510748" cy="1203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9082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6F60F60-5A72-E548-9DAB-A379737BF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Implementation of Page Table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2B314C60-5D9A-BA4C-AC1A-4F6902C0B6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sz="2000" dirty="0">
                <a:ea typeface="ＭＳ Ｐゴシック" panose="020B0600070205080204" pitchFamily="34" charset="-128"/>
              </a:rPr>
              <a:t>Page table is kept in main memory</a:t>
            </a:r>
            <a:endParaRPr lang="en-US" altLang="sk-SK" sz="800" dirty="0">
              <a:ea typeface="ＭＳ Ｐゴシック" panose="020B0600070205080204" pitchFamily="34" charset="-128"/>
            </a:endParaRPr>
          </a:p>
          <a:p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Page-table base register </a:t>
            </a:r>
            <a:r>
              <a:rPr lang="en-US" altLang="sk-SK" sz="2000" dirty="0">
                <a:ea typeface="ＭＳ Ｐゴシック" panose="020B0600070205080204" pitchFamily="34" charset="-128"/>
              </a:rPr>
              <a:t>(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PTBR</a:t>
            </a:r>
            <a:r>
              <a:rPr lang="en-US" altLang="sk-SK" sz="2000" dirty="0">
                <a:ea typeface="ＭＳ Ｐゴシック" panose="020B0600070205080204" pitchFamily="34" charset="-128"/>
              </a:rPr>
              <a:t>)</a:t>
            </a:r>
            <a:r>
              <a:rPr lang="en-US" altLang="sk-SK" sz="20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2000" dirty="0">
                <a:ea typeface="ＭＳ Ｐゴシック" panose="020B0600070205080204" pitchFamily="34" charset="-128"/>
              </a:rPr>
              <a:t>points to the page table</a:t>
            </a:r>
            <a:endParaRPr lang="en-US" altLang="sk-SK" sz="800" dirty="0">
              <a:ea typeface="ＭＳ Ｐゴシック" panose="020B0600070205080204" pitchFamily="34" charset="-128"/>
            </a:endParaRPr>
          </a:p>
          <a:p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Page-table length register </a:t>
            </a:r>
            <a:r>
              <a:rPr lang="en-US" altLang="sk-SK" sz="2000" dirty="0">
                <a:ea typeface="ＭＳ Ｐゴシック" panose="020B0600070205080204" pitchFamily="34" charset="-128"/>
              </a:rPr>
              <a:t>(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PTLR</a:t>
            </a:r>
            <a:r>
              <a:rPr lang="en-US" altLang="sk-SK" sz="2000" dirty="0">
                <a:ea typeface="ＭＳ Ｐゴシック" panose="020B0600070205080204" pitchFamily="34" charset="-128"/>
              </a:rPr>
              <a:t>)</a:t>
            </a:r>
            <a:r>
              <a:rPr lang="en-US" altLang="sk-SK" sz="2000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2000" dirty="0">
                <a:ea typeface="ＭＳ Ｐゴシック" panose="020B0600070205080204" pitchFamily="34" charset="-128"/>
              </a:rPr>
              <a:t>indicates size of the page table</a:t>
            </a:r>
            <a:endParaRPr lang="en-US" altLang="sk-SK" sz="8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In this scheme every data/instruction access requires </a:t>
            </a:r>
            <a:r>
              <a:rPr lang="en-US" altLang="sk-SK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two memory accesses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One for the page table and one for the data / instruction</a:t>
            </a:r>
            <a:endParaRPr lang="en-US" altLang="sk-SK" sz="8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The two memory access problem can be solved by the use of a </a:t>
            </a:r>
            <a:r>
              <a:rPr lang="en-US" altLang="sk-SK" sz="2000" b="1" dirty="0">
                <a:ea typeface="ＭＳ Ｐゴシック" panose="020B0600070205080204" pitchFamily="34" charset="-128"/>
              </a:rPr>
              <a:t>special fast-lookup hardware cache </a:t>
            </a:r>
            <a:r>
              <a:rPr lang="en-US" altLang="sk-SK" sz="2000" dirty="0">
                <a:ea typeface="ＭＳ Ｐゴシック" panose="020B0600070205080204" pitchFamily="34" charset="-128"/>
              </a:rPr>
              <a:t>called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associative memory </a:t>
            </a:r>
            <a:r>
              <a:rPr lang="en-US" altLang="sk-SK" sz="2000" dirty="0">
                <a:ea typeface="ＭＳ Ｐゴシック" panose="020B0600070205080204" pitchFamily="34" charset="-128"/>
              </a:rPr>
              <a:t>or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translation look-aside buffers </a:t>
            </a:r>
            <a:r>
              <a:rPr lang="en-US" altLang="sk-SK" sz="2000" dirty="0">
                <a:ea typeface="ＭＳ Ｐゴシック" panose="020B0600070205080204" pitchFamily="34" charset="-128"/>
              </a:rPr>
              <a:t>(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TLBs</a:t>
            </a:r>
            <a:r>
              <a:rPr lang="en-US" altLang="sk-SK" sz="2000" dirty="0">
                <a:ea typeface="ＭＳ Ｐゴシック" panose="020B0600070205080204" pitchFamily="34" charset="-128"/>
              </a:rPr>
              <a:t>)</a:t>
            </a:r>
            <a:endParaRPr lang="en-US" altLang="sk-SK" sz="800" b="1" dirty="0">
              <a:solidFill>
                <a:srgbClr val="3366FF"/>
              </a:solidFill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Some TLBs store</a:t>
            </a:r>
            <a:r>
              <a:rPr lang="en-US" altLang="sk-SK" sz="2000" b="1" dirty="0">
                <a:ea typeface="ＭＳ Ｐゴシック" panose="020B0600070205080204" pitchFamily="34" charset="-128"/>
              </a:rPr>
              <a:t> 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address-space identifiers </a:t>
            </a:r>
            <a:r>
              <a:rPr lang="en-US" altLang="sk-SK" sz="2000" dirty="0">
                <a:ea typeface="ＭＳ Ｐゴシック" panose="020B0600070205080204" pitchFamily="34" charset="-128"/>
              </a:rPr>
              <a:t>(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ASIDs</a:t>
            </a:r>
            <a:r>
              <a:rPr lang="en-US" altLang="sk-SK" sz="2000" dirty="0">
                <a:ea typeface="ＭＳ Ｐゴシック" panose="020B0600070205080204" pitchFamily="34" charset="-128"/>
              </a:rPr>
              <a:t>)</a:t>
            </a:r>
            <a:r>
              <a:rPr lang="en-US" altLang="sk-SK" sz="20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sz="2000" dirty="0">
                <a:ea typeface="ＭＳ Ｐゴシック" panose="020B0600070205080204" pitchFamily="34" charset="-128"/>
              </a:rPr>
              <a:t>in each TLB entry – uniquely identifies each process to provide address-space protection for that process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Otherwise need to flush at every context switch</a:t>
            </a:r>
            <a:endParaRPr lang="en-US" altLang="sk-SK" sz="2000" dirty="0">
              <a:ea typeface="ＭＳ Ｐゴシック" panose="020B0600070205080204" pitchFamily="34" charset="-128"/>
            </a:endParaRP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TLBs typically small (64 to 1,024 entries)</a:t>
            </a:r>
          </a:p>
          <a:p>
            <a:r>
              <a:rPr lang="en-US" altLang="sk-SK" sz="2000" dirty="0">
                <a:ea typeface="ＭＳ Ｐゴシック" panose="020B0600070205080204" pitchFamily="34" charset="-128"/>
              </a:rPr>
              <a:t>On a TLB miss, value is loaded into the TLB for faster access next time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Replacement policies must be considered</a:t>
            </a:r>
          </a:p>
          <a:p>
            <a:pPr lvl="1"/>
            <a:r>
              <a:rPr lang="en-US" altLang="sk-SK" sz="1800" dirty="0">
                <a:ea typeface="ＭＳ Ｐゴシック" panose="020B0600070205080204" pitchFamily="34" charset="-128"/>
              </a:rPr>
              <a:t>Some entries can be</a:t>
            </a:r>
            <a:r>
              <a:rPr lang="en-US" altLang="sk-SK" sz="1800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wired down </a:t>
            </a:r>
            <a:r>
              <a:rPr lang="en-US" altLang="sk-SK" sz="1800" dirty="0">
                <a:ea typeface="ＭＳ Ｐゴシック" panose="020B0600070205080204" pitchFamily="34" charset="-128"/>
              </a:rPr>
              <a:t>for permanent fast access</a:t>
            </a:r>
          </a:p>
        </p:txBody>
      </p:sp>
    </p:spTree>
    <p:extLst>
      <p:ext uri="{BB962C8B-B14F-4D97-AF65-F5344CB8AC3E}">
        <p14:creationId xmlns:p14="http://schemas.microsoft.com/office/powerpoint/2010/main" val="121981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050">
            <a:extLst>
              <a:ext uri="{FF2B5EF4-FFF2-40B4-BE49-F238E27FC236}">
                <a16:creationId xmlns:a16="http://schemas.microsoft.com/office/drawing/2014/main" id="{05F6D3B7-8A4A-8643-BD79-7C51550929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Associative Memory</a:t>
            </a:r>
          </a:p>
        </p:txBody>
      </p:sp>
      <p:sp>
        <p:nvSpPr>
          <p:cNvPr id="74754" name="Rectangle 2051">
            <a:extLst>
              <a:ext uri="{FF2B5EF4-FFF2-40B4-BE49-F238E27FC236}">
                <a16:creationId xmlns:a16="http://schemas.microsoft.com/office/drawing/2014/main" id="{B8F3ED1D-29BA-8945-8D7F-C1EB17366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>
                <a:ea typeface="ＭＳ Ｐゴシック" panose="020B0600070205080204" pitchFamily="34" charset="-128"/>
              </a:rPr>
              <a:t>Associative memory – parallel search 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pPr>
              <a:buFont typeface="Monotype Sorts" pitchFamily="2" charset="2"/>
              <a:buNone/>
            </a:pPr>
            <a:r>
              <a:rPr lang="en-US" altLang="sk-SK">
                <a:ea typeface="ＭＳ Ｐゴシック" panose="020B0600070205080204" pitchFamily="34" charset="-128"/>
              </a:rPr>
              <a:t>	</a:t>
            </a:r>
          </a:p>
          <a:p>
            <a:pPr>
              <a:buFont typeface="Monotype Sorts" pitchFamily="2" charset="2"/>
              <a:buNone/>
            </a:pPr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Address translation (p, d)</a:t>
            </a:r>
          </a:p>
          <a:p>
            <a:pPr marL="672704" lvl="1"/>
            <a:r>
              <a:rPr lang="en-US" altLang="sk-SK">
                <a:ea typeface="ＭＳ Ｐゴシック" panose="020B0600070205080204" pitchFamily="34" charset="-128"/>
              </a:rPr>
              <a:t>If p is in associative register, get frame # out</a:t>
            </a:r>
          </a:p>
          <a:p>
            <a:pPr marL="672704" lvl="1"/>
            <a:r>
              <a:rPr lang="en-US" altLang="sk-SK">
                <a:ea typeface="ＭＳ Ｐゴシック" panose="020B0600070205080204" pitchFamily="34" charset="-128"/>
              </a:rPr>
              <a:t>Otherwise get frame # from page table in memory</a:t>
            </a:r>
          </a:p>
          <a:p>
            <a:pPr marL="672704" lvl="1"/>
            <a:endParaRPr lang="en-US" altLang="sk-SK">
              <a:ea typeface="ＭＳ Ｐゴシック" panose="020B0600070205080204" pitchFamily="34" charset="-128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8E419EF1-C1AD-FB47-9AFA-187C3C69E172}"/>
              </a:ext>
            </a:extLst>
          </p:cNvPr>
          <p:cNvGrpSpPr/>
          <p:nvPr/>
        </p:nvGrpSpPr>
        <p:grpSpPr>
          <a:xfrm>
            <a:off x="3833123" y="2590800"/>
            <a:ext cx="3343275" cy="1676400"/>
            <a:chOff x="4394597" y="1647825"/>
            <a:chExt cx="3343275" cy="1676400"/>
          </a:xfrm>
        </p:grpSpPr>
        <p:sp>
          <p:nvSpPr>
            <p:cNvPr id="74755" name="Rectangle 2052">
              <a:extLst>
                <a:ext uri="{FF2B5EF4-FFF2-40B4-BE49-F238E27FC236}">
                  <a16:creationId xmlns:a16="http://schemas.microsoft.com/office/drawing/2014/main" id="{CA74A1B8-8268-E448-BD42-595156665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597" y="2105025"/>
              <a:ext cx="3257550" cy="1219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7967" tIns="48983" rIns="97967" bIns="48983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sk-SK" altLang="sk-SK" sz="1350"/>
            </a:p>
          </p:txBody>
        </p:sp>
        <p:sp>
          <p:nvSpPr>
            <p:cNvPr id="74756" name="Line 2053">
              <a:extLst>
                <a:ext uri="{FF2B5EF4-FFF2-40B4-BE49-F238E27FC236}">
                  <a16:creationId xmlns:a16="http://schemas.microsoft.com/office/drawing/2014/main" id="{33B5769C-7411-DF4B-9F62-0807482B0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3372" y="164782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74757" name="Line 2054">
              <a:extLst>
                <a:ext uri="{FF2B5EF4-FFF2-40B4-BE49-F238E27FC236}">
                  <a16:creationId xmlns:a16="http://schemas.microsoft.com/office/drawing/2014/main" id="{BD183C69-2DEF-0644-9FBB-CCF16EAD6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4597" y="2409825"/>
              <a:ext cx="3257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74758" name="Line 2055">
              <a:extLst>
                <a:ext uri="{FF2B5EF4-FFF2-40B4-BE49-F238E27FC236}">
                  <a16:creationId xmlns:a16="http://schemas.microsoft.com/office/drawing/2014/main" id="{76CDCE5B-6336-C141-9568-17A6D9397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4597" y="2714625"/>
              <a:ext cx="3257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74759" name="Line 2056">
              <a:extLst>
                <a:ext uri="{FF2B5EF4-FFF2-40B4-BE49-F238E27FC236}">
                  <a16:creationId xmlns:a16="http://schemas.microsoft.com/office/drawing/2014/main" id="{2A787551-983B-5F46-84A0-34C4AD1D8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4597" y="3095625"/>
              <a:ext cx="3257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74760" name="Rectangle 2057">
              <a:extLst>
                <a:ext uri="{FF2B5EF4-FFF2-40B4-BE49-F238E27FC236}">
                  <a16:creationId xmlns:a16="http://schemas.microsoft.com/office/drawing/2014/main" id="{C11BC1BE-94F1-DF41-9E94-664FBBBA1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497" y="1724025"/>
              <a:ext cx="14573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sk-SK" sz="1500">
                  <a:latin typeface="Helvetica" pitchFamily="2" charset="0"/>
                </a:rPr>
                <a:t>Page #</a:t>
              </a:r>
            </a:p>
          </p:txBody>
        </p:sp>
        <p:sp>
          <p:nvSpPr>
            <p:cNvPr id="74761" name="Rectangle 2058">
              <a:extLst>
                <a:ext uri="{FF2B5EF4-FFF2-40B4-BE49-F238E27FC236}">
                  <a16:creationId xmlns:a16="http://schemas.microsoft.com/office/drawing/2014/main" id="{4E1AFEED-EFB5-1343-847F-ED7A9405B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547" y="1724025"/>
              <a:ext cx="14573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sk-SK" sz="1500">
                  <a:latin typeface="Helvetica" pitchFamily="2" charset="0"/>
                </a:rPr>
                <a:t>Frame #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64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425B03E4-2A6C-064F-AC4D-7822AED6A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Paging Hardware With TLB </a:t>
            </a:r>
            <a:r>
              <a:rPr lang="en-US" altLang="sk-SK" sz="2400" dirty="0">
                <a:ea typeface="ＭＳ Ｐゴシック" panose="020B0600070205080204" pitchFamily="34" charset="-128"/>
              </a:rPr>
              <a:t>(</a:t>
            </a:r>
            <a:r>
              <a:rPr lang="en-US" altLang="sk-SK" sz="2400" dirty="0"/>
              <a:t>translation look-aside buffers )</a:t>
            </a:r>
            <a:endParaRPr lang="en-US" altLang="sk-SK" sz="2550" dirty="0">
              <a:ea typeface="ＭＳ Ｐゴシック" panose="020B0600070205080204" pitchFamily="34" charset="-128"/>
            </a:endParaRPr>
          </a:p>
        </p:txBody>
      </p:sp>
      <p:pic>
        <p:nvPicPr>
          <p:cNvPr id="76802" name="Picture 5">
            <a:extLst>
              <a:ext uri="{FF2B5EF4-FFF2-40B4-BE49-F238E27FC236}">
                <a16:creationId xmlns:a16="http://schemas.microsoft.com/office/drawing/2014/main" id="{CD5CC7D1-DFE4-D944-B23F-248F450B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362075"/>
            <a:ext cx="6863954" cy="461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686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773F6BB0-444A-754E-88F3-528CC320C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Effective Memory Access Time -EMAT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E450E446-F97B-7746-8C99-B7DA5BAAC1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Predstavme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si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,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že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máme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tieto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hodnoty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:</a:t>
            </a:r>
          </a:p>
          <a:p>
            <a:pPr lvl="1"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P(TLB) = 0,95 (95%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pravdepodobnosť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nálezu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v TLB)</a:t>
            </a:r>
          </a:p>
          <a:p>
            <a:pPr lvl="1"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P(page) = 0,99 (99%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pravdepodobnosť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,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že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stránka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sa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nachádza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v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hlavnej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pamäti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</a:p>
          <a:p>
            <a:pPr lvl="1"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T(TLB) = 10 ns (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čas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potrebný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prístup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k TLB)</a:t>
            </a:r>
          </a:p>
          <a:p>
            <a:pPr lvl="1"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T(Memory) = 100 ns (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čas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potrebný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prístup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k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hlavnej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pamäti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</a:p>
          <a:p>
            <a:pPr lvl="1"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Page Fault Penalty = 8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ms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(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čas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potrebný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načítanie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stránky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z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diskového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sk-SK" dirty="0" err="1">
                <a:ea typeface="ＭＳ Ｐゴシック" panose="020B0600070205080204" pitchFamily="34" charset="-128"/>
                <a:sym typeface="Symbol" pitchFamily="2" charset="2"/>
              </a:rPr>
              <a:t>úložiska</a:t>
            </a: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)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P(TLB) * T(TLB) + (1 - P(TLB)) * (P(page) * T(TLB) + T(Memory)) + (1 - P(page)) *{Page Fault Penalty}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0,95 * 10 + (1 – 0,95) * (0,99 *10 + 100) + (1 – 0,99) *8000000 = 80014,995 ns 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Ak </a:t>
            </a:r>
            <a:r>
              <a:rPr lang="en-US" altLang="sk-SK" b="1" dirty="0" err="1">
                <a:ea typeface="ＭＳ Ｐゴシック" panose="020B0600070205080204" pitchFamily="34" charset="-128"/>
                <a:sym typeface="Symbol" pitchFamily="2" charset="2"/>
              </a:rPr>
              <a:t>meníme</a:t>
            </a: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 P(TLB) </a:t>
            </a:r>
            <a:r>
              <a:rPr lang="en-US" altLang="sk-SK" b="1" dirty="0" err="1">
                <a:ea typeface="ＭＳ Ｐゴシック" panose="020B0600070205080204" pitchFamily="34" charset="-128"/>
                <a:sym typeface="Symbol" pitchFamily="2" charset="2"/>
              </a:rPr>
              <a:t>na</a:t>
            </a: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 80% a 60%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0,8 * 10 + (1 – 0,8) * (0,99 *10 + 100) + (1 – 0,99) *8000000 = 80 029,98ns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0,6 * 10 + (1 – 0,6) * (0,99 *10 + 100) + (1 – 0,99) *8000000 = 80 049,96ns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Ak </a:t>
            </a:r>
            <a:r>
              <a:rPr lang="en-US" altLang="sk-SK" b="1" dirty="0" err="1">
                <a:ea typeface="ＭＳ Ｐゴシック" panose="020B0600070205080204" pitchFamily="34" charset="-128"/>
                <a:sym typeface="Symbol" pitchFamily="2" charset="2"/>
              </a:rPr>
              <a:t>meníme</a:t>
            </a: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 P(page) </a:t>
            </a:r>
            <a:r>
              <a:rPr lang="en-US" altLang="sk-SK" b="1" dirty="0" err="1">
                <a:ea typeface="ＭＳ Ｐゴシック" panose="020B0600070205080204" pitchFamily="34" charset="-128"/>
                <a:sym typeface="Symbol" pitchFamily="2" charset="2"/>
              </a:rPr>
              <a:t>na</a:t>
            </a:r>
            <a:r>
              <a:rPr lang="en-US" altLang="sk-SK" b="1" dirty="0">
                <a:ea typeface="ＭＳ Ｐゴシック" panose="020B0600070205080204" pitchFamily="34" charset="-128"/>
                <a:sym typeface="Symbol" pitchFamily="2" charset="2"/>
              </a:rPr>
              <a:t> 90% a 80% P(TLB)=95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0,95 * 10 + (1 – 0,95) * (0,9 *10 + 100) + (1 – 0,9) *8000000 = 800 014,95ns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r>
              <a:rPr lang="en-US" altLang="sk-SK" dirty="0">
                <a:ea typeface="ＭＳ Ｐゴシック" panose="020B0600070205080204" pitchFamily="34" charset="-128"/>
                <a:sym typeface="Symbol" pitchFamily="2" charset="2"/>
              </a:rPr>
              <a:t>EMAT = 0,95 * 10 + (1 – 0,95) * (0,8 *10 + 100) + (1 – 0,8) *8000000 = 1 600 014,9ns</a:t>
            </a: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marL="457200" lvl="1" indent="0"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  <a:sym typeface="Symbol" pitchFamily="2" charset="2"/>
            </a:endParaRPr>
          </a:p>
          <a:p>
            <a:pPr>
              <a:buNone/>
              <a:tabLst>
                <a:tab pos="2210991" algn="l"/>
                <a:tab pos="2751535" algn="l"/>
              </a:tabLst>
            </a:pP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52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0FA62A1B-68E3-784F-AED6-996079E09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Logical vs. Physical Address Space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0388D2B0-18C1-614B-9939-C66755F197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The concept of a logical address space that is bound to a separate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physical address space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is central to proper memory management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Logical address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generated by the CPU; also referred to as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virtual address</a:t>
            </a:r>
          </a:p>
          <a:p>
            <a:pPr lvl="1"/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Physical address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– address seen by the memory unit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Logical address space </a:t>
            </a:r>
            <a:r>
              <a:rPr lang="en-US" altLang="sk-SK" dirty="0">
                <a:ea typeface="ＭＳ Ｐゴシック" panose="020B0600070205080204" pitchFamily="34" charset="-128"/>
              </a:rPr>
              <a:t>is the set of all logical addresses generated by a program</a:t>
            </a: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Physical address space </a:t>
            </a:r>
            <a:r>
              <a:rPr lang="en-US" altLang="sk-SK" dirty="0">
                <a:ea typeface="ＭＳ Ｐゴシック" panose="020B0600070205080204" pitchFamily="34" charset="-128"/>
              </a:rPr>
              <a:t>is the set of all physical addresses generated by a MMU</a:t>
            </a:r>
          </a:p>
        </p:txBody>
      </p:sp>
    </p:spTree>
    <p:extLst>
      <p:ext uri="{BB962C8B-B14F-4D97-AF65-F5344CB8AC3E}">
        <p14:creationId xmlns:p14="http://schemas.microsoft.com/office/powerpoint/2010/main" val="2353504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050">
            <a:extLst>
              <a:ext uri="{FF2B5EF4-FFF2-40B4-BE49-F238E27FC236}">
                <a16:creationId xmlns:a16="http://schemas.microsoft.com/office/drawing/2014/main" id="{7EEFA90C-DE5D-814A-BA26-B6533113E1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Memory Protection</a:t>
            </a:r>
          </a:p>
        </p:txBody>
      </p:sp>
      <p:sp>
        <p:nvSpPr>
          <p:cNvPr id="80898" name="Rectangle 2051">
            <a:extLst>
              <a:ext uri="{FF2B5EF4-FFF2-40B4-BE49-F238E27FC236}">
                <a16:creationId xmlns:a16="http://schemas.microsoft.com/office/drawing/2014/main" id="{1BE96996-6975-4244-A35D-EA7C9DCBA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sk-SK" b="1" dirty="0">
                <a:ea typeface="ＭＳ Ｐゴシック" panose="020B0600070205080204" pitchFamily="34" charset="-128"/>
              </a:rPr>
              <a:t>Memory protection </a:t>
            </a:r>
            <a:r>
              <a:rPr lang="en-US" altLang="sk-SK" dirty="0">
                <a:ea typeface="ＭＳ Ｐゴシック" panose="020B0600070205080204" pitchFamily="34" charset="-128"/>
              </a:rPr>
              <a:t>implemented by associating protection bit with each frame to indicate if </a:t>
            </a:r>
            <a:r>
              <a:rPr lang="en-US" altLang="sk-SK" b="1" dirty="0">
                <a:ea typeface="ＭＳ Ｐゴシック" panose="020B0600070205080204" pitchFamily="34" charset="-128"/>
              </a:rPr>
              <a:t>read-only</a:t>
            </a:r>
            <a:r>
              <a:rPr lang="en-US" altLang="sk-SK" dirty="0">
                <a:ea typeface="ＭＳ Ｐゴシック" panose="020B0600070205080204" pitchFamily="34" charset="-128"/>
              </a:rPr>
              <a:t> or </a:t>
            </a:r>
            <a:r>
              <a:rPr lang="en-US" altLang="sk-SK" b="1" dirty="0">
                <a:ea typeface="ＭＳ Ｐゴシック" panose="020B0600070205080204" pitchFamily="34" charset="-128"/>
              </a:rPr>
              <a:t>read-write</a:t>
            </a:r>
            <a:r>
              <a:rPr lang="en-US" altLang="sk-SK" dirty="0">
                <a:ea typeface="ＭＳ Ｐゴシック" panose="020B0600070205080204" pitchFamily="34" charset="-128"/>
              </a:rPr>
              <a:t> access is allowed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Can also add more bits to indicate page </a:t>
            </a:r>
            <a:r>
              <a:rPr lang="en-US" altLang="sk-SK" b="1" dirty="0">
                <a:ea typeface="ＭＳ Ｐゴシック" panose="020B0600070205080204" pitchFamily="34" charset="-128"/>
              </a:rPr>
              <a:t>execute-only</a:t>
            </a:r>
            <a:r>
              <a:rPr lang="en-US" altLang="sk-SK" dirty="0">
                <a:ea typeface="ＭＳ Ｐゴシック" panose="020B0600070205080204" pitchFamily="34" charset="-128"/>
              </a:rPr>
              <a:t>, and so on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Valid-invalid</a:t>
            </a:r>
            <a:r>
              <a:rPr lang="en-US" altLang="sk-SK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sk-SK" dirty="0">
                <a:ea typeface="ＭＳ Ｐゴシック" panose="020B0600070205080204" pitchFamily="34" charset="-128"/>
              </a:rPr>
              <a:t>bit attached to each entry in the page table:</a:t>
            </a:r>
          </a:p>
          <a:p>
            <a:pPr lvl="1"/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valid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indicates that the associated page is in the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logical address space, and is thus a </a:t>
            </a:r>
            <a:r>
              <a:rPr lang="en-US" altLang="ja-JP" u="sng" dirty="0">
                <a:ea typeface="ＭＳ Ｐゴシック" panose="020B0600070205080204" pitchFamily="34" charset="-128"/>
              </a:rPr>
              <a:t>legal page</a:t>
            </a:r>
          </a:p>
          <a:p>
            <a:pPr lvl="1"/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invalid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indicates that the </a:t>
            </a:r>
            <a:r>
              <a:rPr lang="en-US" altLang="ja-JP" u="sng" dirty="0">
                <a:ea typeface="ＭＳ Ｐゴシック" panose="020B0600070205080204" pitchFamily="34" charset="-128"/>
              </a:rPr>
              <a:t>page is not in the process</a:t>
            </a:r>
            <a:r>
              <a:rPr lang="ja-JP" altLang="en-US" u="sng" dirty="0">
                <a:ea typeface="ＭＳ Ｐゴシック" panose="020B0600070205080204" pitchFamily="34" charset="-128"/>
              </a:rPr>
              <a:t>’</a:t>
            </a:r>
            <a:r>
              <a:rPr lang="en-US" altLang="ja-JP" u="sng" dirty="0">
                <a:ea typeface="ＭＳ Ｐゴシック" panose="020B0600070205080204" pitchFamily="34" charset="-128"/>
              </a:rPr>
              <a:t> logical address space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Or use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page-table length register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PTLR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Any violations result in a trap to the kernel</a:t>
            </a:r>
          </a:p>
        </p:txBody>
      </p:sp>
    </p:spTree>
    <p:extLst>
      <p:ext uri="{BB962C8B-B14F-4D97-AF65-F5344CB8AC3E}">
        <p14:creationId xmlns:p14="http://schemas.microsoft.com/office/powerpoint/2010/main" val="2903130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C049F034-029B-B847-88C8-A66698C2F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725" y="0"/>
            <a:ext cx="8512969" cy="903685"/>
          </a:xfrm>
        </p:spPr>
        <p:txBody>
          <a:bodyPr/>
          <a:lstStyle/>
          <a:p>
            <a:pPr eaLnBrk="1" hangingPunct="1"/>
            <a:r>
              <a:rPr lang="en-US" altLang="sk-SK" sz="3000">
                <a:ea typeface="ＭＳ Ｐゴシック" panose="020B0600070205080204" pitchFamily="34" charset="-128"/>
              </a:rPr>
              <a:t>Valid (v) or Invalid (i) Bit In A Page Table</a:t>
            </a:r>
          </a:p>
        </p:txBody>
      </p:sp>
      <p:pic>
        <p:nvPicPr>
          <p:cNvPr id="82946" name="Picture 5">
            <a:extLst>
              <a:ext uri="{FF2B5EF4-FFF2-40B4-BE49-F238E27FC236}">
                <a16:creationId xmlns:a16="http://schemas.microsoft.com/office/drawing/2014/main" id="{9D2694D8-707E-9142-B465-484C304E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29" y="1341835"/>
            <a:ext cx="6193631" cy="477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Rovná spojovacia šípka 2">
            <a:extLst>
              <a:ext uri="{FF2B5EF4-FFF2-40B4-BE49-F238E27FC236}">
                <a16:creationId xmlns:a16="http://schemas.microsoft.com/office/drawing/2014/main" id="{BBD5DD9F-7066-764D-8FCA-6E048263D8F0}"/>
              </a:ext>
            </a:extLst>
          </p:cNvPr>
          <p:cNvCxnSpPr/>
          <p:nvPr/>
        </p:nvCxnSpPr>
        <p:spPr>
          <a:xfrm>
            <a:off x="4650658" y="2713703"/>
            <a:ext cx="121920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ovná spojovacia šípka 4">
            <a:extLst>
              <a:ext uri="{FF2B5EF4-FFF2-40B4-BE49-F238E27FC236}">
                <a16:creationId xmlns:a16="http://schemas.microsoft.com/office/drawing/2014/main" id="{8BDE98F5-CB1C-D941-B57C-5FC6116779DE}"/>
              </a:ext>
            </a:extLst>
          </p:cNvPr>
          <p:cNvCxnSpPr/>
          <p:nvPr/>
        </p:nvCxnSpPr>
        <p:spPr>
          <a:xfrm flipV="1">
            <a:off x="4611329" y="4188542"/>
            <a:ext cx="1258529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751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F1462602-7CFB-EC4B-A34F-B4C61A0D5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Shared Pages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1EDF8A80-BA43-4E4F-8A4E-3ECB41B635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sk-SK" b="1">
                <a:solidFill>
                  <a:srgbClr val="3366FF"/>
                </a:solidFill>
                <a:ea typeface="ＭＳ Ｐゴシック" panose="020B0600070205080204" pitchFamily="34" charset="-128"/>
              </a:rPr>
              <a:t>Shared code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One copy of read-only (</a:t>
            </a:r>
            <a:r>
              <a:rPr lang="en-US" altLang="sk-SK" b="1">
                <a:solidFill>
                  <a:srgbClr val="3366FF"/>
                </a:solidFill>
                <a:ea typeface="ＭＳ Ｐゴシック" panose="020B0600070205080204" pitchFamily="34" charset="-128"/>
              </a:rPr>
              <a:t>reentrant</a:t>
            </a:r>
            <a:r>
              <a:rPr lang="en-US" altLang="sk-SK">
                <a:ea typeface="ＭＳ Ｐゴシック" panose="020B0600070205080204" pitchFamily="34" charset="-128"/>
              </a:rPr>
              <a:t>) code shared among processes (i.e., text editors, compilers, window systems)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Similar to multiple threads sharing the same process space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Also useful for interprocess communication if sharing of read-write pages is allowed</a:t>
            </a:r>
          </a:p>
          <a:p>
            <a:pPr lvl="1"/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 b="1">
                <a:solidFill>
                  <a:srgbClr val="3366FF"/>
                </a:solidFill>
                <a:ea typeface="ＭＳ Ｐゴシック" panose="020B0600070205080204" pitchFamily="34" charset="-128"/>
              </a:rPr>
              <a:t>Private code and data</a:t>
            </a:r>
            <a:r>
              <a:rPr lang="en-US" altLang="sk-SK">
                <a:solidFill>
                  <a:srgbClr val="3366FF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Each process keeps a separate copy of the code and data</a:t>
            </a:r>
          </a:p>
          <a:p>
            <a:pPr lvl="1"/>
            <a:r>
              <a:rPr lang="en-US" altLang="sk-SK">
                <a:ea typeface="ＭＳ Ｐゴシック" panose="020B0600070205080204" pitchFamily="34" charset="-128"/>
              </a:rPr>
              <a:t>The pages for the private code and data can appear anywhere in the logical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927056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63CFA015-F8D2-5B4D-8187-0B0FAC7AD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8591" y="277416"/>
            <a:ext cx="8666559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Shared Pages Example</a:t>
            </a:r>
            <a:endParaRPr lang="en-US" altLang="sk-SK" sz="2550" dirty="0">
              <a:ea typeface="ＭＳ Ｐゴシック" panose="020B0600070205080204" pitchFamily="34" charset="-128"/>
            </a:endParaRPr>
          </a:p>
        </p:txBody>
      </p:sp>
      <p:pic>
        <p:nvPicPr>
          <p:cNvPr id="87042" name="Picture 4" descr="8">
            <a:extLst>
              <a:ext uri="{FF2B5EF4-FFF2-40B4-BE49-F238E27FC236}">
                <a16:creationId xmlns:a16="http://schemas.microsoft.com/office/drawing/2014/main" id="{FF7E48CD-D289-624B-828C-622D5038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009650"/>
            <a:ext cx="5874544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AB69E2E7-7FE2-5441-A76D-76ABDF9BCD1F}"/>
              </a:ext>
            </a:extLst>
          </p:cNvPr>
          <p:cNvSpPr txBox="1"/>
          <p:nvPr/>
        </p:nvSpPr>
        <p:spPr>
          <a:xfrm>
            <a:off x="5014451" y="1347019"/>
            <a:ext cx="193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Editor </a:t>
            </a:r>
            <a:r>
              <a:rPr lang="en-US" dirty="0" err="1"/>
              <a:t>zdieľaný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používateľov</a:t>
            </a:r>
            <a:r>
              <a:rPr lang="en-US" dirty="0"/>
              <a:t> </a:t>
            </a:r>
            <a:r>
              <a:rPr lang="en-US" dirty="0" err="1"/>
              <a:t>oddelené</a:t>
            </a:r>
            <a:endParaRPr lang="en-US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CC0364DD-B49F-3441-BA60-824F3DB2934F}"/>
              </a:ext>
            </a:extLst>
          </p:cNvPr>
          <p:cNvSpPr txBox="1"/>
          <p:nvPr/>
        </p:nvSpPr>
        <p:spPr>
          <a:xfrm>
            <a:off x="2134785" y="1624018"/>
            <a:ext cx="78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user1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037701D-7F26-3C45-BBA9-6F6CB7AEABB2}"/>
              </a:ext>
            </a:extLst>
          </p:cNvPr>
          <p:cNvSpPr txBox="1"/>
          <p:nvPr/>
        </p:nvSpPr>
        <p:spPr>
          <a:xfrm>
            <a:off x="2058591" y="4864651"/>
            <a:ext cx="7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r>
              <a:rPr lang="sk-SK" dirty="0"/>
              <a:t>3</a:t>
            </a:r>
            <a:endParaRPr lang="en-US" dirty="0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03716667-7E09-4B1D-A8FE-9E15913C09CB}"/>
              </a:ext>
            </a:extLst>
          </p:cNvPr>
          <p:cNvSpPr txBox="1"/>
          <p:nvPr/>
        </p:nvSpPr>
        <p:spPr>
          <a:xfrm>
            <a:off x="4428448" y="3244334"/>
            <a:ext cx="79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  <a:r>
              <a:rPr lang="sk-SK" dirty="0"/>
              <a:t>2</a:t>
            </a:r>
            <a:endParaRPr lang="en-US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A542DE9-4CCA-A446-2A9A-12E203AF74BF}"/>
              </a:ext>
            </a:extLst>
          </p:cNvPr>
          <p:cNvSpPr txBox="1"/>
          <p:nvPr/>
        </p:nvSpPr>
        <p:spPr>
          <a:xfrm>
            <a:off x="8935452" y="484347"/>
            <a:ext cx="31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deduplication</a:t>
            </a:r>
            <a:r>
              <a:rPr lang="sk-SK" dirty="0"/>
              <a:t> - disk </a:t>
            </a:r>
            <a:r>
              <a:rPr lang="sk-SK" dirty="0" err="1"/>
              <a:t>arrays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043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F83FD43F-2814-274D-A066-38F8F3964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Structure of the Page Table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6253B0D8-59FC-6645-8AB8-87F957967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Memory structures for paging can get huge using straight-forward methods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Consider a 32-bit logical address space as on modern computers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Page size of 4 KB (2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12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Page table would have 1 million entries (2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32</a:t>
            </a:r>
            <a:r>
              <a:rPr lang="en-US" altLang="sk-SK" dirty="0">
                <a:ea typeface="ＭＳ Ｐゴシック" panose="020B0600070205080204" pitchFamily="34" charset="-128"/>
              </a:rPr>
              <a:t> /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12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If each entry is 4 bytes -&gt; 4 MB of physical address space / memory for page table alone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That amount of memory used to cost a lot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Don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t want to allocate that contiguously in main memory</a:t>
            </a:r>
          </a:p>
          <a:p>
            <a:pPr>
              <a:buFont typeface="Monotype Sorts" pitchFamily="2" charset="2"/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Hierarchical Paging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Hashed Page Tables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Inverted Page Tables</a:t>
            </a:r>
          </a:p>
        </p:txBody>
      </p:sp>
    </p:spTree>
    <p:extLst>
      <p:ext uri="{BB962C8B-B14F-4D97-AF65-F5344CB8AC3E}">
        <p14:creationId xmlns:p14="http://schemas.microsoft.com/office/powerpoint/2010/main" val="1540982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2AE9AC10-6DA2-B940-AA81-BE171FFEC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Hierarchical Page Tables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45E07666-C491-5E47-B469-AE2AC498C5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sk-SK">
                <a:ea typeface="ＭＳ Ｐゴシック" panose="020B0600070205080204" pitchFamily="34" charset="-128"/>
              </a:rPr>
              <a:t>Break up the logical address space into multiple page tables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A simple technique is a two-level page table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We then page the page table</a:t>
            </a:r>
          </a:p>
        </p:txBody>
      </p:sp>
    </p:spTree>
    <p:extLst>
      <p:ext uri="{BB962C8B-B14F-4D97-AF65-F5344CB8AC3E}">
        <p14:creationId xmlns:p14="http://schemas.microsoft.com/office/powerpoint/2010/main" val="3284902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AB786F0D-AD07-7F48-BBF8-421D44A85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Two-Level Page-Table Scheme</a:t>
            </a:r>
            <a:endParaRPr lang="en-US" altLang="sk-SK" sz="2550">
              <a:ea typeface="ＭＳ Ｐゴシック" panose="020B0600070205080204" pitchFamily="34" charset="-128"/>
            </a:endParaRPr>
          </a:p>
        </p:txBody>
      </p:sp>
      <p:pic>
        <p:nvPicPr>
          <p:cNvPr id="93186" name="Picture 4" descr="8">
            <a:extLst>
              <a:ext uri="{FF2B5EF4-FFF2-40B4-BE49-F238E27FC236}">
                <a16:creationId xmlns:a16="http://schemas.microsoft.com/office/drawing/2014/main" id="{D579B6DD-E971-6340-8A47-68993B8C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43" y="1583496"/>
            <a:ext cx="5425678" cy="50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64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06C5C8D4-FE3F-8E42-AE53-47BCB7F70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Two-Level Paging </a:t>
            </a:r>
            <a:r>
              <a:rPr lang="sk-SK" altLang="sk-SK" dirty="0">
                <a:ea typeface="ＭＳ Ｐゴシック" panose="020B0600070205080204" pitchFamily="34" charset="-128"/>
              </a:rPr>
              <a:t>32</a:t>
            </a:r>
            <a:r>
              <a:rPr lang="en-US" altLang="sk-SK" dirty="0">
                <a:ea typeface="ＭＳ Ｐゴシック" panose="020B0600070205080204" pitchFamily="34" charset="-128"/>
              </a:rPr>
              <a:t>-bit Logical Address Space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36347342-58A6-5E42-BE9D-209AB776FD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A logical address (on 32-bit machine with 1K page size) is divided into:</a:t>
            </a:r>
          </a:p>
          <a:p>
            <a:pPr marL="672704" lvl="1"/>
            <a:r>
              <a:rPr lang="en-US" altLang="sk-SK" dirty="0">
                <a:ea typeface="ＭＳ Ｐゴシック" panose="020B0600070205080204" pitchFamily="34" charset="-128"/>
              </a:rPr>
              <a:t>a page number consisting of 22 bits</a:t>
            </a:r>
          </a:p>
          <a:p>
            <a:pPr marL="672704" lvl="1"/>
            <a:r>
              <a:rPr lang="en-US" altLang="sk-SK" dirty="0">
                <a:ea typeface="ＭＳ Ｐゴシック" panose="020B0600070205080204" pitchFamily="34" charset="-128"/>
              </a:rPr>
              <a:t>a page offset consisting of 10 bits</a:t>
            </a:r>
          </a:p>
          <a:p>
            <a:pPr marL="672704" lvl="1"/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Since the page table is paged, the page number is further divided into:</a:t>
            </a:r>
          </a:p>
          <a:p>
            <a:pPr marL="672704" lvl="1"/>
            <a:r>
              <a:rPr lang="en-US" altLang="sk-SK" dirty="0">
                <a:ea typeface="ＭＳ Ｐゴシック" panose="020B0600070205080204" pitchFamily="34" charset="-128"/>
              </a:rPr>
              <a:t>a 12-bit page number </a:t>
            </a:r>
          </a:p>
          <a:p>
            <a:pPr marL="672704" lvl="1"/>
            <a:r>
              <a:rPr lang="en-US" altLang="sk-SK" dirty="0">
                <a:ea typeface="ＭＳ Ｐゴシック" panose="020B0600070205080204" pitchFamily="34" charset="-128"/>
              </a:rPr>
              <a:t>a 10-bit page offset</a:t>
            </a:r>
          </a:p>
          <a:p>
            <a:pPr marL="672704" lvl="1"/>
            <a:endParaRPr lang="en-US" altLang="sk-SK" sz="825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Thus, a logical address is as follows:</a:t>
            </a:r>
            <a:br>
              <a:rPr lang="en-US" altLang="sk-SK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br>
              <a:rPr lang="en-US" altLang="sk-SK" sz="1725" dirty="0">
                <a:ea typeface="ＭＳ Ｐゴシック" panose="020B0600070205080204" pitchFamily="34" charset="-128"/>
              </a:rPr>
            </a:br>
            <a:endParaRPr lang="en-US" altLang="sk-SK" sz="1725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sk-SK" altLang="sk-SK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Outer page table has 2</a:t>
            </a:r>
            <a:r>
              <a:rPr lang="sk-SK" altLang="sk-SK" baseline="30000" dirty="0">
                <a:ea typeface="ＭＳ Ｐゴシック" panose="020B0600070205080204" pitchFamily="34" charset="-128"/>
              </a:rPr>
              <a:t>1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sk-SK" dirty="0">
                <a:ea typeface="ＭＳ Ｐゴシック" panose="020B0600070205080204" pitchFamily="34" charset="-128"/>
              </a:rPr>
              <a:t> entries or 2</a:t>
            </a:r>
            <a:r>
              <a:rPr lang="sk-SK" altLang="sk-SK" baseline="30000" dirty="0">
                <a:ea typeface="ＭＳ Ｐゴシック" panose="020B0600070205080204" pitchFamily="34" charset="-128"/>
              </a:rPr>
              <a:t>1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4</a:t>
            </a:r>
            <a:r>
              <a:rPr lang="en-US" altLang="sk-SK" dirty="0">
                <a:ea typeface="ＭＳ Ｐゴシック" panose="020B0600070205080204" pitchFamily="34" charset="-128"/>
              </a:rPr>
              <a:t> bytes</a:t>
            </a:r>
            <a:r>
              <a:rPr lang="sk-SK" altLang="sk-SK" dirty="0">
                <a:ea typeface="ＭＳ Ｐゴシック" panose="020B0600070205080204" pitchFamily="34" charset="-128"/>
              </a:rPr>
              <a:t> (16 384B – </a:t>
            </a:r>
            <a:r>
              <a:rPr lang="sk-SK" altLang="sk-SK" dirty="0" err="1">
                <a:ea typeface="ＭＳ Ｐゴシック" panose="020B0600070205080204" pitchFamily="34" charset="-128"/>
              </a:rPr>
              <a:t>not</a:t>
            </a:r>
            <a:r>
              <a:rPr lang="sk-SK" altLang="sk-SK" dirty="0">
                <a:ea typeface="ＭＳ Ｐゴシック" panose="020B0600070205080204" pitchFamily="34" charset="-128"/>
              </a:rPr>
              <a:t> </a:t>
            </a:r>
            <a:r>
              <a:rPr lang="sk-SK" altLang="sk-SK" dirty="0" err="1">
                <a:ea typeface="ＭＳ Ｐゴシック" panose="020B0600070205080204" pitchFamily="34" charset="-128"/>
              </a:rPr>
              <a:t>too</a:t>
            </a:r>
            <a:r>
              <a:rPr lang="sk-SK" altLang="sk-SK" dirty="0">
                <a:ea typeface="ＭＳ Ｐゴシック" panose="020B0600070205080204" pitchFamily="34" charset="-128"/>
              </a:rPr>
              <a:t> big...)</a:t>
            </a: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where</a:t>
            </a:r>
            <a:r>
              <a:rPr lang="en-US" altLang="sk-SK" i="1" dirty="0">
                <a:ea typeface="ＭＳ Ｐゴシック" panose="020B0600070205080204" pitchFamily="34" charset="-128"/>
              </a:rPr>
              <a:t> p</a:t>
            </a:r>
            <a:r>
              <a:rPr lang="en-US" altLang="sk-SK" i="1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sk-SK" dirty="0">
                <a:ea typeface="ＭＳ Ｐゴシック" panose="020B0600070205080204" pitchFamily="34" charset="-128"/>
              </a:rPr>
              <a:t> is an index into the outer page table, and </a:t>
            </a:r>
            <a:r>
              <a:rPr lang="en-US" altLang="sk-SK" i="1" dirty="0">
                <a:ea typeface="ＭＳ Ｐゴシック" panose="020B0600070205080204" pitchFamily="34" charset="-128"/>
              </a:rPr>
              <a:t>p</a:t>
            </a:r>
            <a:r>
              <a:rPr lang="en-US" altLang="sk-SK" i="1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sk-SK" dirty="0">
                <a:ea typeface="ＭＳ Ｐゴシック" panose="020B0600070205080204" pitchFamily="34" charset="-128"/>
              </a:rPr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sk-SK" dirty="0">
                <a:ea typeface="ＭＳ Ｐゴシック" panose="020B0600070205080204" pitchFamily="34" charset="-128"/>
              </a:rPr>
              <a:t>Known as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forward-mapped page table</a:t>
            </a: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5D9ABC64-41A7-294A-B696-A504BA75595C}"/>
              </a:ext>
            </a:extLst>
          </p:cNvPr>
          <p:cNvGrpSpPr/>
          <p:nvPr/>
        </p:nvGrpSpPr>
        <p:grpSpPr>
          <a:xfrm>
            <a:off x="1166600" y="3650841"/>
            <a:ext cx="3493294" cy="1148444"/>
            <a:chOff x="4402932" y="4223998"/>
            <a:chExt cx="3493294" cy="1148444"/>
          </a:xfrm>
        </p:grpSpPr>
        <p:sp>
          <p:nvSpPr>
            <p:cNvPr id="95235" name="Rectangle 4">
              <a:extLst>
                <a:ext uri="{FF2B5EF4-FFF2-40B4-BE49-F238E27FC236}">
                  <a16:creationId xmlns:a16="http://schemas.microsoft.com/office/drawing/2014/main" id="{FC8F8725-64BD-B842-A7BE-DD78E0BD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932" y="4606529"/>
              <a:ext cx="3493294" cy="4381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7967" tIns="48983" rIns="97967" bIns="48983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sk-SK" altLang="sk-SK" sz="1350" dirty="0"/>
            </a:p>
          </p:txBody>
        </p:sp>
        <p:sp>
          <p:nvSpPr>
            <p:cNvPr id="95236" name="Line 5">
              <a:extLst>
                <a:ext uri="{FF2B5EF4-FFF2-40B4-BE49-F238E27FC236}">
                  <a16:creationId xmlns:a16="http://schemas.microsoft.com/office/drawing/2014/main" id="{18859B21-2E3F-9F40-A103-567BFB14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5906" y="4597004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95237" name="Line 6">
              <a:extLst>
                <a:ext uri="{FF2B5EF4-FFF2-40B4-BE49-F238E27FC236}">
                  <a16:creationId xmlns:a16="http://schemas.microsoft.com/office/drawing/2014/main" id="{2B114C53-02B2-4741-B3C3-2071A7CC6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1256" y="4282679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7967" tIns="48983" rIns="97967" bIns="48983" anchor="ctr"/>
            <a:lstStyle/>
            <a:p>
              <a:endParaRPr lang="en-US" sz="1350"/>
            </a:p>
          </p:txBody>
        </p:sp>
        <p:sp>
          <p:nvSpPr>
            <p:cNvPr id="95238" name="Text Box 7">
              <a:extLst>
                <a:ext uri="{FF2B5EF4-FFF2-40B4-BE49-F238E27FC236}">
                  <a16:creationId xmlns:a16="http://schemas.microsoft.com/office/drawing/2014/main" id="{86102D27-8DAC-7A41-A5FC-5EAB5A137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6481" y="4223998"/>
              <a:ext cx="121735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page number</a:t>
              </a:r>
            </a:p>
          </p:txBody>
        </p:sp>
        <p:sp>
          <p:nvSpPr>
            <p:cNvPr id="95239" name="Text Box 8">
              <a:extLst>
                <a:ext uri="{FF2B5EF4-FFF2-40B4-BE49-F238E27FC236}">
                  <a16:creationId xmlns:a16="http://schemas.microsoft.com/office/drawing/2014/main" id="{C40ED530-A373-E64D-8663-DB27D68BD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4987" y="4237095"/>
              <a:ext cx="105083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page offset</a:t>
              </a:r>
            </a:p>
          </p:txBody>
        </p:sp>
        <p:sp>
          <p:nvSpPr>
            <p:cNvPr id="95240" name="Text Box 9">
              <a:extLst>
                <a:ext uri="{FF2B5EF4-FFF2-40B4-BE49-F238E27FC236}">
                  <a16:creationId xmlns:a16="http://schemas.microsoft.com/office/drawing/2014/main" id="{0DA37CAD-CAB8-BC40-A96E-73AD5B3471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509" y="4682984"/>
              <a:ext cx="35814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p</a:t>
              </a:r>
              <a:r>
                <a:rPr lang="en-US" altLang="sk-SK" sz="1350" baseline="-25000">
                  <a:latin typeface="Helvetica" pitchFamily="2" charset="0"/>
                </a:rPr>
                <a:t>1</a:t>
              </a:r>
              <a:endParaRPr lang="en-US" altLang="sk-SK" sz="1350">
                <a:latin typeface="Helvetica" pitchFamily="2" charset="0"/>
              </a:endParaRPr>
            </a:p>
          </p:txBody>
        </p:sp>
        <p:sp>
          <p:nvSpPr>
            <p:cNvPr id="95241" name="Text Box 10">
              <a:extLst>
                <a:ext uri="{FF2B5EF4-FFF2-40B4-BE49-F238E27FC236}">
                  <a16:creationId xmlns:a16="http://schemas.microsoft.com/office/drawing/2014/main" id="{ECF4AC7C-B020-6F41-9D78-9C9BA3BBD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5216" y="4675245"/>
              <a:ext cx="358148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p</a:t>
              </a:r>
              <a:r>
                <a:rPr lang="en-US" altLang="sk-SK" sz="1350" baseline="-25000">
                  <a:latin typeface="Helvetica" pitchFamily="2" charset="0"/>
                </a:rPr>
                <a:t>2</a:t>
              </a:r>
              <a:endParaRPr lang="en-US" altLang="sk-SK" sz="1350">
                <a:latin typeface="Helvetica" pitchFamily="2" charset="0"/>
              </a:endParaRPr>
            </a:p>
          </p:txBody>
        </p:sp>
        <p:sp>
          <p:nvSpPr>
            <p:cNvPr id="95242" name="Text Box 11">
              <a:extLst>
                <a:ext uri="{FF2B5EF4-FFF2-40B4-BE49-F238E27FC236}">
                  <a16:creationId xmlns:a16="http://schemas.microsoft.com/office/drawing/2014/main" id="{A23A88F9-8432-B042-B44A-BC3A4EF37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4793" y="4713345"/>
              <a:ext cx="29402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 i="1">
                  <a:latin typeface="Helvetica" pitchFamily="2" charset="0"/>
                </a:rPr>
                <a:t>d</a:t>
              </a:r>
              <a:endParaRPr lang="en-US" altLang="sk-SK" sz="1350">
                <a:latin typeface="Helvetica" pitchFamily="2" charset="0"/>
              </a:endParaRPr>
            </a:p>
          </p:txBody>
        </p:sp>
        <p:sp>
          <p:nvSpPr>
            <p:cNvPr id="95243" name="Text Box 12">
              <a:extLst>
                <a:ext uri="{FF2B5EF4-FFF2-40B4-BE49-F238E27FC236}">
                  <a16:creationId xmlns:a16="http://schemas.microsoft.com/office/drawing/2014/main" id="{E543C2C6-70D0-E642-9337-6325F4CC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7960" y="5056245"/>
              <a:ext cx="49291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12</a:t>
              </a:r>
            </a:p>
          </p:txBody>
        </p:sp>
        <p:sp>
          <p:nvSpPr>
            <p:cNvPr id="95244" name="Text Box 13">
              <a:extLst>
                <a:ext uri="{FF2B5EF4-FFF2-40B4-BE49-F238E27FC236}">
                  <a16:creationId xmlns:a16="http://schemas.microsoft.com/office/drawing/2014/main" id="{3FB05A97-1F33-F643-BE9A-12023931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925" y="5065770"/>
              <a:ext cx="49291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10</a:t>
              </a:r>
            </a:p>
          </p:txBody>
        </p:sp>
        <p:sp>
          <p:nvSpPr>
            <p:cNvPr id="95245" name="Text Box 14">
              <a:extLst>
                <a:ext uri="{FF2B5EF4-FFF2-40B4-BE49-F238E27FC236}">
                  <a16:creationId xmlns:a16="http://schemas.microsoft.com/office/drawing/2014/main" id="{0635BE9B-E12D-6D4D-8602-965C9D06C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6075" y="5065770"/>
              <a:ext cx="492919" cy="30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967" tIns="48983" rIns="97967" bIns="48983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sk-SK" sz="1350">
                  <a:latin typeface="Helvetica" pitchFamily="2" charset="0"/>
                </a:rPr>
                <a:t>10</a:t>
              </a:r>
            </a:p>
          </p:txBody>
        </p:sp>
      </p:grpSp>
      <p:pic>
        <p:nvPicPr>
          <p:cNvPr id="16" name="Picture 1035">
            <a:extLst>
              <a:ext uri="{FF2B5EF4-FFF2-40B4-BE49-F238E27FC236}">
                <a16:creationId xmlns:a16="http://schemas.microsoft.com/office/drawing/2014/main" id="{7CE28CD5-2332-4157-B105-A10EEF2E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25" y="2868084"/>
            <a:ext cx="4992742" cy="187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9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27BC4151-7763-5647-BA98-9E833270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095"/>
            <a:ext cx="10515600" cy="1325563"/>
          </a:xfrm>
        </p:spPr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64-bit Logical Address Space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EDC61A6D-448B-C843-9C5C-3DC907A92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07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Even two-level paging scheme </a:t>
            </a:r>
            <a:r>
              <a:rPr lang="en-US" altLang="sk-SK" b="1" dirty="0">
                <a:ea typeface="ＭＳ Ｐゴシック" panose="020B0600070205080204" pitchFamily="34" charset="-128"/>
              </a:rPr>
              <a:t>not sufficient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If page size is 4 KB (2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12</a:t>
            </a:r>
            <a:r>
              <a:rPr lang="en-US" altLang="sk-SK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Then page table has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52</a:t>
            </a:r>
            <a:r>
              <a:rPr lang="en-US" altLang="sk-SK" dirty="0">
                <a:ea typeface="ＭＳ Ｐゴシック" panose="020B0600070205080204" pitchFamily="34" charset="-128"/>
              </a:rPr>
              <a:t> entries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If two level scheme, inner page tables could be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10</a:t>
            </a:r>
            <a:r>
              <a:rPr lang="en-US" altLang="sk-SK" dirty="0">
                <a:ea typeface="ＭＳ Ｐゴシック" panose="020B0600070205080204" pitchFamily="34" charset="-128"/>
              </a:rPr>
              <a:t> 4-byte entries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Address would look like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Outer page table has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42</a:t>
            </a:r>
            <a:r>
              <a:rPr lang="en-US" altLang="sk-SK" dirty="0">
                <a:ea typeface="ＭＳ Ｐゴシック" panose="020B0600070205080204" pitchFamily="34" charset="-128"/>
              </a:rPr>
              <a:t> entries or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44</a:t>
            </a:r>
            <a:r>
              <a:rPr lang="en-US" altLang="sk-SK" dirty="0">
                <a:ea typeface="ＭＳ Ｐゴシック" panose="020B0600070205080204" pitchFamily="34" charset="-128"/>
              </a:rPr>
              <a:t> bytes</a:t>
            </a:r>
            <a:r>
              <a:rPr lang="sk-SK" altLang="sk-SK" dirty="0">
                <a:ea typeface="ＭＳ Ｐゴシック" panose="020B0600070205080204" pitchFamily="34" charset="-128"/>
              </a:rPr>
              <a:t> (17 592 186 044 416 </a:t>
            </a:r>
            <a:r>
              <a:rPr lang="sk-SK" altLang="sk-SK" dirty="0" err="1">
                <a:ea typeface="ＭＳ Ｐゴシック" panose="020B0600070205080204" pitchFamily="34" charset="-128"/>
              </a:rPr>
              <a:t>bytes</a:t>
            </a:r>
            <a:r>
              <a:rPr lang="sk-SK" altLang="sk-SK" dirty="0">
                <a:ea typeface="ＭＳ Ｐゴシック" panose="020B0600070205080204" pitchFamily="34" charset="-128"/>
              </a:rPr>
              <a:t> !!! 17,5TB)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b="1" dirty="0">
                <a:ea typeface="ＭＳ Ｐゴシック" panose="020B0600070205080204" pitchFamily="34" charset="-128"/>
              </a:rPr>
              <a:t>One solution is to add a 2</a:t>
            </a:r>
            <a:r>
              <a:rPr lang="en-US" altLang="sk-SK" b="1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sk-SK" b="1" dirty="0">
                <a:ea typeface="ＭＳ Ｐゴシック" panose="020B0600070205080204" pitchFamily="34" charset="-128"/>
              </a:rPr>
              <a:t> outer page table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But in the following example the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sk-SK" dirty="0">
                <a:ea typeface="ＭＳ Ｐゴシック" panose="020B0600070205080204" pitchFamily="34" charset="-128"/>
              </a:rPr>
              <a:t> outer page table is still has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32</a:t>
            </a:r>
            <a:r>
              <a:rPr lang="en-US" altLang="sk-SK" dirty="0">
                <a:ea typeface="ＭＳ Ｐゴシック" panose="020B0600070205080204" pitchFamily="34" charset="-128"/>
              </a:rPr>
              <a:t> entries or 2</a:t>
            </a:r>
            <a:r>
              <a:rPr lang="en-US" altLang="sk-SK" baseline="30000" dirty="0">
                <a:ea typeface="ＭＳ Ｐゴシック" panose="020B0600070205080204" pitchFamily="34" charset="-128"/>
              </a:rPr>
              <a:t>34</a:t>
            </a:r>
            <a:r>
              <a:rPr lang="en-US" altLang="sk-SK" dirty="0">
                <a:ea typeface="ＭＳ Ｐゴシック" panose="020B0600070205080204" pitchFamily="34" charset="-128"/>
              </a:rPr>
              <a:t> bytes in size</a:t>
            </a:r>
            <a:r>
              <a:rPr lang="sk-SK" altLang="sk-SK" dirty="0">
                <a:ea typeface="ＭＳ Ｐゴシック" panose="020B0600070205080204" pitchFamily="34" charset="-128"/>
              </a:rPr>
              <a:t> (17 179 869 184 </a:t>
            </a:r>
            <a:r>
              <a:rPr lang="sk-SK" altLang="sk-SK" dirty="0" err="1">
                <a:ea typeface="ＭＳ Ｐゴシック" panose="020B0600070205080204" pitchFamily="34" charset="-128"/>
              </a:rPr>
              <a:t>bytes</a:t>
            </a:r>
            <a:r>
              <a:rPr lang="sk-SK" altLang="sk-SK" dirty="0">
                <a:ea typeface="ＭＳ Ｐゴシック" panose="020B0600070205080204" pitchFamily="34" charset="-128"/>
              </a:rPr>
              <a:t>!!! 17,1GB)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And possibly 4 memory access to get to one physical memory location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FDA48C4A-25C6-4D0D-8C34-D5F3B51E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22" y="3211321"/>
            <a:ext cx="3817556" cy="65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2537515-D1CD-4178-9BDA-76176D51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44" y="3173679"/>
            <a:ext cx="3476217" cy="68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BlokTextu 18">
            <a:extLst>
              <a:ext uri="{FF2B5EF4-FFF2-40B4-BE49-F238E27FC236}">
                <a16:creationId xmlns:a16="http://schemas.microsoft.com/office/drawing/2014/main" id="{C2326975-CF68-49B5-9C31-599D7C5D864A}"/>
              </a:ext>
            </a:extLst>
          </p:cNvPr>
          <p:cNvSpPr txBox="1"/>
          <p:nvPr/>
        </p:nvSpPr>
        <p:spPr>
          <a:xfrm>
            <a:off x="1478844" y="6050574"/>
            <a:ext cx="923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example</a:t>
            </a:r>
            <a:r>
              <a:rPr lang="sk-SK" dirty="0"/>
              <a:t> </a:t>
            </a:r>
            <a:r>
              <a:rPr lang="sk-SK" dirty="0" err="1"/>
              <a:t>why</a:t>
            </a:r>
            <a:r>
              <a:rPr lang="sk-SK" dirty="0"/>
              <a:t>, </a:t>
            </a:r>
            <a:r>
              <a:rPr lang="sk-SK" b="1" dirty="0" err="1"/>
              <a:t>for</a:t>
            </a:r>
            <a:r>
              <a:rPr lang="sk-SK" b="1" dirty="0"/>
              <a:t> 64-bit </a:t>
            </a:r>
            <a:r>
              <a:rPr lang="sk-SK" dirty="0" err="1"/>
              <a:t>architectures</a:t>
            </a:r>
            <a:r>
              <a:rPr lang="sk-SK" dirty="0"/>
              <a:t>, </a:t>
            </a:r>
            <a:r>
              <a:rPr lang="sk-SK" dirty="0" err="1"/>
              <a:t>hierarchical</a:t>
            </a:r>
            <a:r>
              <a:rPr lang="sk-SK" dirty="0"/>
              <a:t> </a:t>
            </a:r>
            <a:r>
              <a:rPr lang="sk-SK" dirty="0" err="1"/>
              <a:t>page</a:t>
            </a:r>
            <a:r>
              <a:rPr lang="sk-SK" dirty="0"/>
              <a:t> </a:t>
            </a:r>
            <a:r>
              <a:rPr lang="sk-SK" dirty="0" err="1"/>
              <a:t>tables</a:t>
            </a:r>
            <a:r>
              <a:rPr lang="sk-SK" dirty="0"/>
              <a:t> are </a:t>
            </a:r>
            <a:r>
              <a:rPr lang="sk-SK" b="1" dirty="0" err="1"/>
              <a:t>generally</a:t>
            </a:r>
            <a:r>
              <a:rPr lang="sk-SK" b="1" dirty="0"/>
              <a:t> </a:t>
            </a:r>
            <a:r>
              <a:rPr lang="sk-SK" b="1" dirty="0" err="1"/>
              <a:t>considered</a:t>
            </a:r>
            <a:r>
              <a:rPr lang="sk-SK" b="1" dirty="0"/>
              <a:t> </a:t>
            </a:r>
            <a:r>
              <a:rPr lang="sk-SK" b="1" dirty="0" err="1"/>
              <a:t>inappropriate</a:t>
            </a:r>
            <a:r>
              <a:rPr lang="sk-S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049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AED7AEC1-5E38-5C4A-AC0F-D531BC10DE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Hashed Page Tables</a:t>
            </a:r>
          </a:p>
        </p:txBody>
      </p:sp>
      <p:sp>
        <p:nvSpPr>
          <p:cNvPr id="102402" name="Rectangle 3">
            <a:extLst>
              <a:ext uri="{FF2B5EF4-FFF2-40B4-BE49-F238E27FC236}">
                <a16:creationId xmlns:a16="http://schemas.microsoft.com/office/drawing/2014/main" id="{14FE79C5-D2E3-E848-AC98-CE161D0976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507492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Common in address spaces &gt; 32 bits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The virtual page number is hashed into a page table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This page table contains a chain of elements hashing to the same location</a:t>
            </a:r>
          </a:p>
          <a:p>
            <a:pPr lvl="1"/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Each element contains</a:t>
            </a:r>
            <a:endParaRPr lang="sk-SK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the virtual page number </a:t>
            </a:r>
            <a:endParaRPr lang="sk-SK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the value of the mapped page frame </a:t>
            </a:r>
            <a:endParaRPr lang="sk-SK" altLang="sk-SK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a pointer to the next element</a:t>
            </a:r>
          </a:p>
          <a:p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dirty="0">
                <a:ea typeface="ＭＳ Ｐゴシック" panose="020B0600070205080204" pitchFamily="34" charset="-128"/>
              </a:rPr>
              <a:t>Virtual page numbers are compared in this chain searching for a match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If a match is found, the corresponding physical frame is extracted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96AC8A9-7BEA-48F7-8C4C-BD0193BC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62" y="1669803"/>
            <a:ext cx="5214669" cy="267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F008C8A-3A97-4AD7-921C-4C13E25C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85" y="3660251"/>
            <a:ext cx="2793166" cy="277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ál 1">
            <a:extLst>
              <a:ext uri="{FF2B5EF4-FFF2-40B4-BE49-F238E27FC236}">
                <a16:creationId xmlns:a16="http://schemas.microsoft.com/office/drawing/2014/main" id="{06AEF78F-FD4F-AE26-825E-BAB863E7AC6A}"/>
              </a:ext>
            </a:extLst>
          </p:cNvPr>
          <p:cNvSpPr/>
          <p:nvPr/>
        </p:nvSpPr>
        <p:spPr>
          <a:xfrm>
            <a:off x="6705600" y="1950720"/>
            <a:ext cx="335280" cy="3733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8EF00255-3540-35AD-8A75-05CE6E65C7B7}"/>
              </a:ext>
            </a:extLst>
          </p:cNvPr>
          <p:cNvSpPr/>
          <p:nvPr/>
        </p:nvSpPr>
        <p:spPr>
          <a:xfrm>
            <a:off x="9288780" y="3011059"/>
            <a:ext cx="335280" cy="3733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" name="Priama spojnica 7">
            <a:extLst>
              <a:ext uri="{FF2B5EF4-FFF2-40B4-BE49-F238E27FC236}">
                <a16:creationId xmlns:a16="http://schemas.microsoft.com/office/drawing/2014/main" id="{CBD3890F-385E-9C44-482F-D1B895B8B3DF}"/>
              </a:ext>
            </a:extLst>
          </p:cNvPr>
          <p:cNvCxnSpPr>
            <a:cxnSpLocks/>
          </p:cNvCxnSpPr>
          <p:nvPr/>
        </p:nvCxnSpPr>
        <p:spPr>
          <a:xfrm>
            <a:off x="8564880" y="3011059"/>
            <a:ext cx="198120" cy="3733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Priama spojnica 9">
            <a:extLst>
              <a:ext uri="{FF2B5EF4-FFF2-40B4-BE49-F238E27FC236}">
                <a16:creationId xmlns:a16="http://schemas.microsoft.com/office/drawing/2014/main" id="{05B81D1D-1833-7690-E9F3-9F08D90D9E01}"/>
              </a:ext>
            </a:extLst>
          </p:cNvPr>
          <p:cNvCxnSpPr>
            <a:cxnSpLocks/>
          </p:cNvCxnSpPr>
          <p:nvPr/>
        </p:nvCxnSpPr>
        <p:spPr>
          <a:xfrm flipH="1">
            <a:off x="8542020" y="3007946"/>
            <a:ext cx="158365" cy="4210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8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Techniky prideľovania pamäti</a:t>
            </a:r>
            <a:br>
              <a:rPr lang="sk-SK" dirty="0"/>
            </a:br>
            <a:r>
              <a:rPr lang="sk-SK" sz="3200" dirty="0"/>
              <a:t>(Historické prístupy)</a:t>
            </a:r>
            <a:endParaRPr lang="sk-SK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Identické zobrazenie</a:t>
            </a:r>
          </a:p>
          <a:p>
            <a:pPr lvl="1"/>
            <a:r>
              <a:rPr lang="sk-SK" dirty="0"/>
              <a:t>zobrazenie Z/a/=b,	a je adresa  z LAP a b je adresa z FAP</a:t>
            </a:r>
          </a:p>
          <a:p>
            <a:pPr marL="0" indent="0">
              <a:buNone/>
            </a:pPr>
            <a:r>
              <a:rPr lang="sk-SK" b="1" dirty="0"/>
              <a:t>techniky prideľovania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prideľovanie jediného súvislého úseku</a:t>
            </a:r>
          </a:p>
          <a:p>
            <a:pPr marL="1371600" lvl="2" indent="-457200">
              <a:buFont typeface="+mj-lt"/>
              <a:buAutoNum type="arabicPeriod"/>
            </a:pPr>
            <a:r>
              <a:rPr lang="sk-SK" dirty="0"/>
              <a:t>Výmena obsahu úseku</a:t>
            </a:r>
          </a:p>
          <a:p>
            <a:pPr marL="1371600" lvl="2" indent="-457200">
              <a:buFont typeface="+mj-lt"/>
              <a:buAutoNum type="arabicPeriod"/>
            </a:pPr>
            <a:r>
              <a:rPr lang="sk-SK" dirty="0"/>
              <a:t>Prekrývanie „segmentov“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prideľovanie viacerých súvislých úsekov</a:t>
            </a:r>
          </a:p>
          <a:p>
            <a:pPr marL="1371600" lvl="2" indent="-457200">
              <a:buFont typeface="+mj-lt"/>
              <a:buAutoNum type="arabicPeriod"/>
            </a:pPr>
            <a:r>
              <a:rPr lang="sk-SK" dirty="0"/>
              <a:t>so statickým určením	</a:t>
            </a:r>
          </a:p>
          <a:p>
            <a:pPr marL="1371600" lvl="2" indent="-457200">
              <a:buFont typeface="+mj-lt"/>
              <a:buAutoNum type="arabicPeriod"/>
            </a:pPr>
            <a:r>
              <a:rPr lang="sk-SK" dirty="0"/>
              <a:t>s dynamickým určením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Prekrývanie segmentov – </a:t>
            </a:r>
            <a:r>
              <a:rPr lang="sk-SK" sz="2000" dirty="0">
                <a:solidFill>
                  <a:srgbClr val="FF0000"/>
                </a:solidFill>
              </a:rPr>
              <a:t>POZOR nie v zmysle segmentácie za pomoci moderných procesorov</a:t>
            </a:r>
            <a:endParaRPr lang="sk-SK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Jednoduché stránkovanie</a:t>
            </a:r>
          </a:p>
        </p:txBody>
      </p:sp>
    </p:spTree>
    <p:extLst>
      <p:ext uri="{BB962C8B-B14F-4D97-AF65-F5344CB8AC3E}">
        <p14:creationId xmlns:p14="http://schemas.microsoft.com/office/powerpoint/2010/main" val="1543713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20794B62-C26C-CA4A-A981-F8A0D9505C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Inverted Page Table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032B66FA-3CC3-D443-9605-9437BACB54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Rather than each process having a page table and keeping track of all possible logical pages, </a:t>
            </a:r>
            <a:r>
              <a:rPr lang="en-US" altLang="sk-SK" b="1" dirty="0">
                <a:ea typeface="ＭＳ Ｐゴシック" panose="020B0600070205080204" pitchFamily="34" charset="-128"/>
              </a:rPr>
              <a:t>track all physical pages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One entry for each real page of memory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Entry consists of the </a:t>
            </a:r>
            <a:r>
              <a:rPr lang="en-US" altLang="sk-SK" b="1" dirty="0">
                <a:ea typeface="ＭＳ Ｐゴシック" panose="020B0600070205080204" pitchFamily="34" charset="-128"/>
              </a:rPr>
              <a:t>virtual address </a:t>
            </a:r>
            <a:r>
              <a:rPr lang="en-US" altLang="sk-SK" dirty="0">
                <a:ea typeface="ＭＳ Ｐゴシック" panose="020B0600070205080204" pitchFamily="34" charset="-128"/>
              </a:rPr>
              <a:t>of the page stored in that real memory location, with information about </a:t>
            </a:r>
            <a:r>
              <a:rPr lang="en-US" altLang="sk-SK" b="1" dirty="0">
                <a:ea typeface="ＭＳ Ｐゴシック" panose="020B0600070205080204" pitchFamily="34" charset="-128"/>
              </a:rPr>
              <a:t>the process</a:t>
            </a:r>
            <a:r>
              <a:rPr lang="en-US" altLang="sk-SK" dirty="0">
                <a:ea typeface="ＭＳ Ｐゴシック" panose="020B0600070205080204" pitchFamily="34" charset="-128"/>
              </a:rPr>
              <a:t> that owns that page</a:t>
            </a:r>
            <a:r>
              <a:rPr lang="sk-SK" altLang="sk-SK" dirty="0">
                <a:ea typeface="ＭＳ Ｐゴシック" panose="020B0600070205080204" pitchFamily="34" charset="-128"/>
              </a:rPr>
              <a:t> (PID)</a:t>
            </a:r>
            <a:endParaRPr lang="en-US" altLang="sk-SK" dirty="0">
              <a:ea typeface="ＭＳ Ｐゴシック" panose="020B0600070205080204" pitchFamily="34" charset="-128"/>
            </a:endParaRPr>
          </a:p>
          <a:p>
            <a:r>
              <a:rPr lang="en-US" altLang="sk-SK" u="sng" dirty="0">
                <a:ea typeface="ＭＳ Ｐゴシック" panose="020B0600070205080204" pitchFamily="34" charset="-128"/>
              </a:rPr>
              <a:t>Decreases memory </a:t>
            </a:r>
            <a:r>
              <a:rPr lang="en-US" altLang="sk-SK" dirty="0">
                <a:ea typeface="ＭＳ Ｐゴシック" panose="020B0600070205080204" pitchFamily="34" charset="-128"/>
              </a:rPr>
              <a:t>needed to store each page table, but </a:t>
            </a:r>
            <a:r>
              <a:rPr lang="en-US" altLang="sk-SK" u="sng" dirty="0">
                <a:ea typeface="ＭＳ Ｐゴシック" panose="020B0600070205080204" pitchFamily="34" charset="-128"/>
              </a:rPr>
              <a:t>increases time needed to search</a:t>
            </a:r>
            <a:r>
              <a:rPr lang="en-US" altLang="sk-SK" dirty="0">
                <a:ea typeface="ＭＳ Ｐゴシック" panose="020B0600070205080204" pitchFamily="34" charset="-128"/>
              </a:rPr>
              <a:t> the table when a page reference occurs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Use hash table to limit the search to one — or at most a few — page-table entries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TLB can accelerate access</a:t>
            </a:r>
          </a:p>
          <a:p>
            <a:r>
              <a:rPr lang="en-US" altLang="sk-SK" dirty="0">
                <a:ea typeface="ＭＳ Ｐゴシック" panose="020B0600070205080204" pitchFamily="34" charset="-128"/>
              </a:rPr>
              <a:t>But how to implement shared memory?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89272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6E69D539-84E9-BF48-B956-A23BD1293E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9769" y="277416"/>
            <a:ext cx="876538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Inverted Page Table Architecture</a:t>
            </a:r>
            <a:endParaRPr lang="en-US" altLang="sk-SK" sz="2550" dirty="0">
              <a:ea typeface="ＭＳ Ｐゴシック" panose="020B0600070205080204" pitchFamily="34" charset="-128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06E4A9B3-CBE8-9548-FA3A-F087B4312C89}"/>
              </a:ext>
            </a:extLst>
          </p:cNvPr>
          <p:cNvSpPr txBox="1"/>
          <p:nvPr/>
        </p:nvSpPr>
        <p:spPr>
          <a:xfrm>
            <a:off x="7454127" y="1058998"/>
            <a:ext cx="477509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logical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generated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by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CPU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contains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fields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and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each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table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contains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other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relevant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information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required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related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mechanism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When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reference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takes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place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logical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matched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by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Management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Unit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(MMU),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table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searched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and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corresponding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frame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obtained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If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match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found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at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</a:t>
            </a:r>
            <a:r>
              <a:rPr lang="sk-SK" b="0" i="0" baseline="30000" dirty="0" err="1">
                <a:solidFill>
                  <a:srgbClr val="273239"/>
                </a:solidFill>
                <a:effectLst/>
                <a:latin typeface="urw-din"/>
              </a:rPr>
              <a:t>th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physical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process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sent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as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real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otherwise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if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no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match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found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then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Segmentation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Fault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1" dirty="0" err="1">
                <a:solidFill>
                  <a:srgbClr val="273239"/>
                </a:solidFill>
                <a:effectLst/>
                <a:latin typeface="urw-din"/>
              </a:rPr>
              <a:t>generated</a:t>
            </a:r>
            <a:r>
              <a:rPr lang="sk-SK" b="0" i="1" dirty="0">
                <a:solidFill>
                  <a:srgbClr val="273239"/>
                </a:solidFill>
                <a:effectLst/>
                <a:latin typeface="urw-din"/>
              </a:rPr>
              <a:t>.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Note: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Entries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table =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frames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Physical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Space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(PAS).</a:t>
            </a:r>
            <a:endParaRPr lang="sk-SK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/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Examples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–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table and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its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variations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are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implemented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various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systems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like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PowerPC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UltraSPARC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, and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IA-64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architecture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implementation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Mach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operating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system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RT-PC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also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uses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technique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B83FA4AF-FBD5-438D-B62B-B21534F3A61A}"/>
              </a:ext>
            </a:extLst>
          </p:cNvPr>
          <p:cNvGrpSpPr/>
          <p:nvPr/>
        </p:nvGrpSpPr>
        <p:grpSpPr>
          <a:xfrm>
            <a:off x="138927" y="1179314"/>
            <a:ext cx="7315200" cy="4499372"/>
            <a:chOff x="138927" y="1179314"/>
            <a:chExt cx="7315200" cy="4499372"/>
          </a:xfrm>
        </p:grpSpPr>
        <p:pic>
          <p:nvPicPr>
            <p:cNvPr id="108546" name="Picture 6">
              <a:extLst>
                <a:ext uri="{FF2B5EF4-FFF2-40B4-BE49-F238E27FC236}">
                  <a16:creationId xmlns:a16="http://schemas.microsoft.com/office/drawing/2014/main" id="{30F74D2C-4BD3-204E-A85A-12027A511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7" y="1179314"/>
              <a:ext cx="7315200" cy="4499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BlokTextu 1">
              <a:extLst>
                <a:ext uri="{FF2B5EF4-FFF2-40B4-BE49-F238E27FC236}">
                  <a16:creationId xmlns:a16="http://schemas.microsoft.com/office/drawing/2014/main" id="{7FFCF743-8FA1-D660-254E-E1DE434CD17D}"/>
                </a:ext>
              </a:extLst>
            </p:cNvPr>
            <p:cNvSpPr txBox="1"/>
            <p:nvPr/>
          </p:nvSpPr>
          <p:spPr>
            <a:xfrm>
              <a:off x="510540" y="1386840"/>
              <a:ext cx="2004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/>
                <a:t>PID – </a:t>
              </a:r>
              <a:r>
                <a:rPr lang="sk-SK" dirty="0" err="1"/>
                <a:t>process</a:t>
              </a:r>
              <a:r>
                <a:rPr lang="sk-SK" dirty="0"/>
                <a:t>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539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742C5F-3C6F-9057-153F-A2088412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Inverted Page Table Architecture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D2200F0-E026-A2AB-EAFA-1328E9D5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 fontAlgn="base">
              <a:buNone/>
            </a:pP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Advantages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and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Disadvantages</a:t>
            </a:r>
            <a:endParaRPr lang="sk-SK" b="0" i="0" dirty="0">
              <a:solidFill>
                <a:srgbClr val="273239"/>
              </a:solidFill>
              <a:effectLst/>
              <a:latin typeface="urw-di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Reduced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space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–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Pagetables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typically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reduce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amount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required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store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tables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a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size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bound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physical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maximum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entries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could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frames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physical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Longer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lookup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time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–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tables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are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sorted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order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frame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but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look-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up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takes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place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with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respect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virtual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, so,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usually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takes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longer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time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find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appropriate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but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often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these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tables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are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implemented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using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hash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data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structures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for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faster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lookup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Difficult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shared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implementation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–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 As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Inverted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Table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stores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 single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for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each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frame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,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becomes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difficult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implement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shared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memory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tables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Chaining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techniques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are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used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map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more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than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one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virtual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address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to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entry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specified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in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order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of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frame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number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Optimal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and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less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1" i="0" dirty="0" err="1">
                <a:solidFill>
                  <a:srgbClr val="273239"/>
                </a:solidFill>
                <a:effectLst/>
                <a:latin typeface="urw-din"/>
              </a:rPr>
              <a:t>complex</a:t>
            </a:r>
            <a:r>
              <a:rPr lang="sk-SK" b="1" i="0" dirty="0">
                <a:solidFill>
                  <a:srgbClr val="273239"/>
                </a:solidFill>
                <a:effectLst/>
                <a:latin typeface="urw-din"/>
              </a:rPr>
              <a:t> – 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it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better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than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simple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paging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process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and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have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less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sk-SK" b="0" i="0" dirty="0" err="1">
                <a:solidFill>
                  <a:srgbClr val="273239"/>
                </a:solidFill>
                <a:effectLst/>
                <a:latin typeface="urw-din"/>
              </a:rPr>
              <a:t>complexity</a:t>
            </a:r>
            <a:r>
              <a:rPr lang="sk-SK" b="0" i="0" dirty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DACD96CC-B405-718E-20FA-D442DD3BE08D}"/>
              </a:ext>
            </a:extLst>
          </p:cNvPr>
          <p:cNvSpPr txBox="1"/>
          <p:nvPr/>
        </p:nvSpPr>
        <p:spPr>
          <a:xfrm>
            <a:off x="1018674" y="6081646"/>
            <a:ext cx="7684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 err="1"/>
              <a:t>https</a:t>
            </a:r>
            <a:r>
              <a:rPr lang="sk-SK" sz="1200" dirty="0"/>
              <a:t>://</a:t>
            </a:r>
            <a:r>
              <a:rPr lang="sk-SK" sz="1200" dirty="0" err="1"/>
              <a:t>www.geeksforgeeks.org</a:t>
            </a:r>
            <a:r>
              <a:rPr lang="sk-SK" sz="1200" dirty="0"/>
              <a:t>/</a:t>
            </a:r>
            <a:r>
              <a:rPr lang="sk-SK" sz="1200" dirty="0" err="1"/>
              <a:t>inverted</a:t>
            </a:r>
            <a:r>
              <a:rPr lang="sk-SK" sz="1200" dirty="0"/>
              <a:t>-</a:t>
            </a:r>
            <a:r>
              <a:rPr lang="sk-SK" sz="1200" dirty="0" err="1"/>
              <a:t>page</a:t>
            </a:r>
            <a:r>
              <a:rPr lang="sk-SK" sz="1200" dirty="0"/>
              <a:t>-table-in-</a:t>
            </a:r>
            <a:r>
              <a:rPr lang="sk-SK" sz="1200" dirty="0" err="1"/>
              <a:t>operating</a:t>
            </a:r>
            <a:r>
              <a:rPr lang="sk-SK" sz="1200" dirty="0"/>
              <a:t>-</a:t>
            </a:r>
            <a:r>
              <a:rPr lang="sk-SK" sz="1200" dirty="0" err="1"/>
              <a:t>system</a:t>
            </a:r>
            <a:r>
              <a:rPr lang="sk-SK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7117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5B503489-6C35-BC4E-BE91-6B6765D3EC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/>
              <a:t>Example: The Intel 32 and 64-bit Architectures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B10B6549-AE93-F74A-9DE4-03DDCB87D2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sk-SK">
                <a:ea typeface="ＭＳ Ｐゴシック" panose="020B0600070205080204" pitchFamily="34" charset="-128"/>
              </a:rPr>
              <a:t>Dominant industry chips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Pentium CPUs are 32-bit and called IA-32 architecture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Current Intel CPUs are 64-bit and called IA-64 architecture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  <a:p>
            <a:r>
              <a:rPr lang="en-US" altLang="sk-SK">
                <a:ea typeface="ＭＳ Ｐゴシック" panose="020B0600070205080204" pitchFamily="34" charset="-128"/>
              </a:rPr>
              <a:t>Many variations in the chips, cover the main ideas here</a:t>
            </a:r>
          </a:p>
          <a:p>
            <a:endParaRPr lang="en-US" altLang="sk-SK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328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0EB9E50D-93D1-BC47-B3CB-DCFE7D8F9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sk-SK" dirty="0"/>
              <a:t>Example: The Intel IA-32 Architecture</a:t>
            </a:r>
          </a:p>
        </p:txBody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DB3EF70E-B8B4-9D4A-B567-DAC1F2A618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Supports both segmentation and segmentation with paging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Each segment can be </a:t>
            </a:r>
            <a:r>
              <a:rPr lang="en-US" altLang="sk-SK" b="1" dirty="0">
                <a:ea typeface="ＭＳ Ｐゴシック" panose="020B0600070205080204" pitchFamily="34" charset="-128"/>
              </a:rPr>
              <a:t>4 GB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Up to 16 K segments per process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Divided into two partitions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First partition of up to 8K segments are private to process (kept in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local descriptor table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LDT</a:t>
            </a:r>
            <a:r>
              <a:rPr lang="en-US" altLang="sk-SK" dirty="0">
                <a:ea typeface="ＭＳ Ｐゴシック" panose="020B0600070205080204" pitchFamily="34" charset="-128"/>
              </a:rPr>
              <a:t>))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Second partition of up to 8K segments shared among all processes (kept in 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global descriptor table </a:t>
            </a:r>
            <a:r>
              <a:rPr lang="en-US" altLang="sk-SK" dirty="0">
                <a:ea typeface="ＭＳ Ｐゴシック" panose="020B0600070205080204" pitchFamily="34" charset="-128"/>
              </a:rPr>
              <a:t>(</a:t>
            </a:r>
            <a:r>
              <a:rPr lang="en-US" altLang="sk-SK" b="1" dirty="0">
                <a:solidFill>
                  <a:srgbClr val="3366FF"/>
                </a:solidFill>
                <a:ea typeface="ＭＳ Ｐゴシック" panose="020B0600070205080204" pitchFamily="34" charset="-128"/>
              </a:rPr>
              <a:t>GDT</a:t>
            </a:r>
            <a:r>
              <a:rPr lang="en-US" altLang="sk-SK" dirty="0">
                <a:ea typeface="ＭＳ Ｐゴシック" panose="020B0600070205080204" pitchFamily="34" charset="-128"/>
              </a:rPr>
              <a:t>))</a:t>
            </a:r>
          </a:p>
          <a:p>
            <a:pPr marL="0" indent="0">
              <a:buNone/>
            </a:pPr>
            <a:endParaRPr lang="en-US" altLang="sk-SK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474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51897788-36B4-5048-8581-BF41FF998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1635" y="294085"/>
            <a:ext cx="9804237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 dirty="0"/>
              <a:t>Logical to Physical Address Translation in IA-32</a:t>
            </a:r>
          </a:p>
        </p:txBody>
      </p:sp>
      <p:pic>
        <p:nvPicPr>
          <p:cNvPr id="116738" name="Picture 4">
            <a:extLst>
              <a:ext uri="{FF2B5EF4-FFF2-40B4-BE49-F238E27FC236}">
                <a16:creationId xmlns:a16="http://schemas.microsoft.com/office/drawing/2014/main" id="{328ACAD1-D2F6-2A41-92DC-522A7072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729487" y="5132085"/>
            <a:ext cx="6531769" cy="127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9" name="Picture 5">
            <a:extLst>
              <a:ext uri="{FF2B5EF4-FFF2-40B4-BE49-F238E27FC236}">
                <a16:creationId xmlns:a16="http://schemas.microsoft.com/office/drawing/2014/main" id="{4AF41F5E-95C1-6048-9714-C74056DB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47" y="3849487"/>
            <a:ext cx="7918847" cy="93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92D7278B-A2DC-904E-8199-425B5DEDFD07}"/>
              </a:ext>
            </a:extLst>
          </p:cNvPr>
          <p:cNvSpPr txBox="1"/>
          <p:nvPr/>
        </p:nvSpPr>
        <p:spPr>
          <a:xfrm>
            <a:off x="1586865" y="1125971"/>
            <a:ext cx="9018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sk-SK" dirty="0">
                <a:ea typeface="ＭＳ Ｐゴシック" panose="020B0600070205080204" pitchFamily="34" charset="-128"/>
              </a:rPr>
              <a:t>CPU generates logical address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Selector given to segmentation unit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Which produces linear addresses </a:t>
            </a:r>
          </a:p>
          <a:p>
            <a:pPr lvl="1"/>
            <a:r>
              <a:rPr lang="en-US" altLang="sk-SK" dirty="0">
                <a:ea typeface="ＭＳ Ｐゴシック" panose="020B0600070205080204" pitchFamily="34" charset="-128"/>
              </a:rPr>
              <a:t>Linear address given to paging unit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Which generates physical address in main memory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Paging units form equivalent of MMU</a:t>
            </a:r>
          </a:p>
          <a:p>
            <a:pPr lvl="2"/>
            <a:r>
              <a:rPr lang="en-US" altLang="sk-SK" dirty="0">
                <a:ea typeface="ＭＳ Ｐゴシック" panose="020B0600070205080204" pitchFamily="34" charset="-128"/>
              </a:rPr>
              <a:t>Pages sizes can be 4KB or 4 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35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>
            <a:extLst>
              <a:ext uri="{FF2B5EF4-FFF2-40B4-BE49-F238E27FC236}">
                <a16:creationId xmlns:a16="http://schemas.microsoft.com/office/drawing/2014/main" id="{C33AD7D5-BDC1-B240-9C2D-96DFD088B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97907" y="277416"/>
            <a:ext cx="84272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Intel IA-32 Segmentation</a:t>
            </a:r>
          </a:p>
        </p:txBody>
      </p:sp>
      <p:pic>
        <p:nvPicPr>
          <p:cNvPr id="118786" name="Picture 4" descr="8">
            <a:extLst>
              <a:ext uri="{FF2B5EF4-FFF2-40B4-BE49-F238E27FC236}">
                <a16:creationId xmlns:a16="http://schemas.microsoft.com/office/drawing/2014/main" id="{AC92410F-974E-D647-954B-7CB121B2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1" y="1570435"/>
            <a:ext cx="8168879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34ED21E8-46B3-D442-B6E9-105F9817C21B}"/>
              </a:ext>
            </a:extLst>
          </p:cNvPr>
          <p:cNvSpPr txBox="1"/>
          <p:nvPr/>
        </p:nvSpPr>
        <p:spPr>
          <a:xfrm>
            <a:off x="365760" y="1062990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CPU</a:t>
            </a: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0588FB04-F9E5-CC4C-8588-CDAEF0E8CBF2}"/>
              </a:ext>
            </a:extLst>
          </p:cNvPr>
          <p:cNvCxnSpPr/>
          <p:nvPr/>
        </p:nvCxnSpPr>
        <p:spPr>
          <a:xfrm>
            <a:off x="1062990" y="1432322"/>
            <a:ext cx="939641" cy="13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196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912B8311-8543-2440-BADC-F1C373DF5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2853" y="277416"/>
            <a:ext cx="885229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Intel IA-32 Paging Architecture</a:t>
            </a:r>
          </a:p>
        </p:txBody>
      </p:sp>
      <p:pic>
        <p:nvPicPr>
          <p:cNvPr id="120834" name="Picture 4">
            <a:extLst>
              <a:ext uri="{FF2B5EF4-FFF2-40B4-BE49-F238E27FC236}">
                <a16:creationId xmlns:a16="http://schemas.microsoft.com/office/drawing/2014/main" id="{CF5FCD44-9E57-D445-8CA4-7A295498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6" y="1219201"/>
            <a:ext cx="5759054" cy="499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B4F45205-0944-364F-8100-236DCD67C03F}"/>
              </a:ext>
            </a:extLst>
          </p:cNvPr>
          <p:cNvSpPr txBox="1"/>
          <p:nvPr/>
        </p:nvSpPr>
        <p:spPr>
          <a:xfrm>
            <a:off x="1005840" y="1383030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4GB of address space only</a:t>
            </a:r>
          </a:p>
        </p:txBody>
      </p:sp>
    </p:spTree>
    <p:extLst>
      <p:ext uri="{BB962C8B-B14F-4D97-AF65-F5344CB8AC3E}">
        <p14:creationId xmlns:p14="http://schemas.microsoft.com/office/powerpoint/2010/main" val="2530715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79F08367-6C62-C442-A723-A2BAC5DF5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Intel IA-32 Page Address Extensions</a:t>
            </a:r>
          </a:p>
        </p:txBody>
      </p:sp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95268CAA-CF04-AD42-8879-9151707C8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32-bit address limits led Intel to create </a:t>
            </a:r>
            <a:r>
              <a:rPr kumimoji="1" lang="en-US" altLang="sk-SK" sz="1350" b="1" dirty="0">
                <a:solidFill>
                  <a:srgbClr val="3366FF"/>
                </a:solidFill>
                <a:latin typeface="Helvetica" pitchFamily="2" charset="0"/>
              </a:rPr>
              <a:t>page address extension </a:t>
            </a:r>
            <a:r>
              <a:rPr kumimoji="1" lang="en-US" altLang="sk-SK" sz="1350" dirty="0">
                <a:latin typeface="Helvetica" pitchFamily="2" charset="0"/>
              </a:rPr>
              <a:t>(</a:t>
            </a:r>
            <a:r>
              <a:rPr kumimoji="1" lang="en-US" altLang="sk-SK" sz="1350" b="1" dirty="0">
                <a:solidFill>
                  <a:srgbClr val="3366FF"/>
                </a:solidFill>
                <a:latin typeface="Helvetica" pitchFamily="2" charset="0"/>
              </a:rPr>
              <a:t>PAE</a:t>
            </a:r>
            <a:r>
              <a:rPr kumimoji="1" lang="en-US" altLang="sk-SK" sz="1350" b="1" dirty="0">
                <a:latin typeface="Helvetica" pitchFamily="2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Top two bits refer to a </a:t>
            </a:r>
            <a:r>
              <a:rPr kumimoji="1" lang="en-US" altLang="sk-SK" sz="1350" b="1" dirty="0">
                <a:solidFill>
                  <a:srgbClr val="3366FF"/>
                </a:solidFill>
                <a:latin typeface="Helvetica" pitchFamily="2" charset="0"/>
              </a:rPr>
              <a:t>page directory pointer 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Net effect is increasing address space to 36 bits – </a:t>
            </a:r>
            <a:r>
              <a:rPr kumimoji="1" lang="en-US" altLang="sk-SK" sz="1800" b="1" dirty="0">
                <a:latin typeface="Helvetica" pitchFamily="2" charset="0"/>
              </a:rPr>
              <a:t>64GB of physical memory</a:t>
            </a:r>
            <a:endParaRPr kumimoji="1" lang="en-US" altLang="sk-SK" sz="1350" b="1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882" name="Picture 1" descr="8_24.pdf">
            <a:extLst>
              <a:ext uri="{FF2B5EF4-FFF2-40B4-BE49-F238E27FC236}">
                <a16:creationId xmlns:a16="http://schemas.microsoft.com/office/drawing/2014/main" id="{2FCB835E-C052-7345-8BEC-614C2341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461544"/>
            <a:ext cx="7981950" cy="303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04B48C74-150F-4209-9E55-0104EBEAFBF6}"/>
              </a:ext>
            </a:extLst>
          </p:cNvPr>
          <p:cNvSpPr txBox="1"/>
          <p:nvPr/>
        </p:nvSpPr>
        <p:spPr>
          <a:xfrm>
            <a:off x="9128886" y="332660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solidFill>
                  <a:schemeClr val="accent5">
                    <a:lumMod val="75000"/>
                  </a:schemeClr>
                </a:solidFill>
              </a:rPr>
              <a:t>12bits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196BA0FE-F1C2-41E0-BD1A-90A7B2B7088A}"/>
              </a:ext>
            </a:extLst>
          </p:cNvPr>
          <p:cNvSpPr txBox="1"/>
          <p:nvPr/>
        </p:nvSpPr>
        <p:spPr>
          <a:xfrm>
            <a:off x="7171503" y="3329383"/>
            <a:ext cx="8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accent5">
                    <a:lumMod val="75000"/>
                  </a:schemeClr>
                </a:solidFill>
              </a:rPr>
              <a:t>9bits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348AF21-E43B-4022-85A9-D19B4BF8953B}"/>
              </a:ext>
            </a:extLst>
          </p:cNvPr>
          <p:cNvSpPr txBox="1"/>
          <p:nvPr/>
        </p:nvSpPr>
        <p:spPr>
          <a:xfrm>
            <a:off x="5124923" y="33345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solidFill>
                  <a:schemeClr val="accent5">
                    <a:lumMod val="75000"/>
                  </a:schemeClr>
                </a:solidFill>
              </a:rPr>
              <a:t>9bits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A502CC3E-E691-4C11-9853-11F1A8CC2090}"/>
              </a:ext>
            </a:extLst>
          </p:cNvPr>
          <p:cNvSpPr txBox="1"/>
          <p:nvPr/>
        </p:nvSpPr>
        <p:spPr>
          <a:xfrm>
            <a:off x="3015140" y="332660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solidFill>
                  <a:schemeClr val="accent5">
                    <a:lumMod val="75000"/>
                  </a:schemeClr>
                </a:solidFill>
              </a:rPr>
              <a:t>2bits</a:t>
            </a:r>
          </a:p>
        </p:txBody>
      </p:sp>
    </p:spTree>
    <p:extLst>
      <p:ext uri="{BB962C8B-B14F-4D97-AF65-F5344CB8AC3E}">
        <p14:creationId xmlns:p14="http://schemas.microsoft.com/office/powerpoint/2010/main" val="104680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42C61EE4-39B7-2348-B7A8-889C5F53E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sk-SK" dirty="0">
                <a:ea typeface="ＭＳ Ｐゴシック" panose="020B0600070205080204" pitchFamily="34" charset="-128"/>
              </a:rPr>
              <a:t>AMD/Intel x86-64</a:t>
            </a:r>
          </a:p>
        </p:txBody>
      </p:sp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717C02B2-308E-3141-92B0-3BFD0D622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7765"/>
          </a:xfrm>
        </p:spPr>
        <p:txBody>
          <a:bodyPr>
            <a:normAutofit lnSpcReduction="10000"/>
          </a:bodyPr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2000" dirty="0">
                <a:latin typeface="Helvetica" pitchFamily="2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2000" dirty="0">
                <a:latin typeface="Helvetica" pitchFamily="2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2000" dirty="0">
                <a:latin typeface="Helvetica" pitchFamily="2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2000" dirty="0">
                <a:latin typeface="Helvetica" pitchFamily="2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2000" dirty="0">
                <a:latin typeface="Helvetica" pitchFamily="2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2000" dirty="0">
                <a:latin typeface="Helvetica" pitchFamily="2" charset="0"/>
              </a:rPr>
              <a:t>Can also use PAE so virtual addresses are 48 bits and physical addresses are 42 bits </a:t>
            </a:r>
            <a:r>
              <a:rPr lang="sk-SK" dirty="0"/>
              <a:t>(4096 </a:t>
            </a:r>
            <a:r>
              <a:rPr lang="sk-SK" dirty="0" err="1"/>
              <a:t>terabytes</a:t>
            </a:r>
            <a:r>
              <a:rPr lang="sk-SK" dirty="0"/>
              <a:t>).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2000" dirty="0">
              <a:latin typeface="Helvetica" pitchFamily="2" charset="0"/>
            </a:endParaRPr>
          </a:p>
        </p:txBody>
      </p:sp>
      <p:pic>
        <p:nvPicPr>
          <p:cNvPr id="124931" name="Picture 2" descr="8_25.pdf">
            <a:extLst>
              <a:ext uri="{FF2B5EF4-FFF2-40B4-BE49-F238E27FC236}">
                <a16:creationId xmlns:a16="http://schemas.microsoft.com/office/drawing/2014/main" id="{9F3BFF59-DBC8-B849-A9B7-185045C4E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4857513"/>
            <a:ext cx="8734425" cy="78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558DDB4E-F98B-C3EA-4E1E-727C481A0F88}"/>
              </a:ext>
            </a:extLst>
          </p:cNvPr>
          <p:cNvSpPr txBox="1"/>
          <p:nvPr/>
        </p:nvSpPr>
        <p:spPr>
          <a:xfrm>
            <a:off x="319596" y="5997612"/>
            <a:ext cx="13288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12th </a:t>
            </a:r>
            <a:r>
              <a:rPr lang="sk-SK" dirty="0" err="1"/>
              <a:t>Generation</a:t>
            </a:r>
            <a:r>
              <a:rPr lang="sk-SK" dirty="0"/>
              <a:t> Intel® </a:t>
            </a:r>
            <a:r>
              <a:rPr lang="sk-SK" dirty="0" err="1"/>
              <a:t>Core</a:t>
            </a:r>
            <a:r>
              <a:rPr lang="sk-SK" dirty="0"/>
              <a:t>™ </a:t>
            </a:r>
            <a:r>
              <a:rPr lang="sk-SK" dirty="0" err="1"/>
              <a:t>Processor</a:t>
            </a:r>
            <a:r>
              <a:rPr lang="sk-SK" dirty="0"/>
              <a:t> -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processor</a:t>
            </a:r>
            <a:r>
              <a:rPr lang="sk-SK" dirty="0"/>
              <a:t> </a:t>
            </a:r>
            <a:r>
              <a:rPr lang="sk-SK" dirty="0" err="1"/>
              <a:t>supports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to 4TB (42-bits) of </a:t>
            </a:r>
            <a:r>
              <a:rPr lang="sk-SK" dirty="0" err="1"/>
              <a:t>address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space</a:t>
            </a:r>
            <a:endParaRPr lang="sk-SK" dirty="0"/>
          </a:p>
          <a:p>
            <a:r>
              <a:rPr lang="sk-SK" dirty="0"/>
              <a:t>Zdroj: </a:t>
            </a:r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edc.intel.com</a:t>
            </a:r>
            <a:r>
              <a:rPr lang="sk-SK" dirty="0"/>
              <a:t>/</a:t>
            </a:r>
            <a:r>
              <a:rPr lang="sk-SK" dirty="0" err="1"/>
              <a:t>content</a:t>
            </a:r>
            <a:r>
              <a:rPr lang="sk-SK" dirty="0"/>
              <a:t>/</a:t>
            </a:r>
            <a:r>
              <a:rPr lang="sk-SK" dirty="0" err="1"/>
              <a:t>www</a:t>
            </a:r>
            <a:r>
              <a:rPr lang="sk-SK" dirty="0"/>
              <a:t>/</a:t>
            </a:r>
            <a:r>
              <a:rPr lang="sk-SK" dirty="0" err="1"/>
              <a:t>us</a:t>
            </a:r>
            <a:r>
              <a:rPr lang="sk-SK" dirty="0"/>
              <a:t>/</a:t>
            </a:r>
            <a:r>
              <a:rPr lang="sk-SK" dirty="0" err="1"/>
              <a:t>en</a:t>
            </a:r>
            <a:r>
              <a:rPr lang="sk-SK" dirty="0"/>
              <a:t>/design/</a:t>
            </a:r>
            <a:r>
              <a:rPr lang="sk-SK" dirty="0" err="1"/>
              <a:t>publications</a:t>
            </a:r>
            <a:r>
              <a:rPr lang="sk-SK" dirty="0"/>
              <a:t>/12th-generation-core-processor-datasheet-volume-2-of-2/Chapter-2/</a:t>
            </a:r>
          </a:p>
        </p:txBody>
      </p:sp>
    </p:spTree>
    <p:extLst>
      <p:ext uri="{BB962C8B-B14F-4D97-AF65-F5344CB8AC3E}">
        <p14:creationId xmlns:p14="http://schemas.microsoft.com/office/powerpoint/2010/main" val="171695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Prideľovanie súvislého úseku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Jednoúlohové</a:t>
            </a:r>
            <a:r>
              <a:rPr lang="sk-SK" dirty="0"/>
              <a:t> OS</a:t>
            </a:r>
          </a:p>
        </p:txBody>
      </p:sp>
    </p:spTree>
    <p:extLst>
      <p:ext uri="{BB962C8B-B14F-4D97-AF65-F5344CB8AC3E}">
        <p14:creationId xmlns:p14="http://schemas.microsoft.com/office/powerpoint/2010/main" val="1428878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F645A0BD-C12B-BE46-9077-1B42DD28A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2853" y="277416"/>
            <a:ext cx="885229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sk-SK">
                <a:ea typeface="ＭＳ Ｐゴシック" panose="020B0600070205080204" pitchFamily="34" charset="-128"/>
              </a:rPr>
              <a:t>Example: ARM Architecture</a:t>
            </a:r>
          </a:p>
        </p:txBody>
      </p:sp>
      <p:sp>
        <p:nvSpPr>
          <p:cNvPr id="126978" name="Rectangle 3">
            <a:extLst>
              <a:ext uri="{FF2B5EF4-FFF2-40B4-BE49-F238E27FC236}">
                <a16:creationId xmlns:a16="http://schemas.microsoft.com/office/drawing/2014/main" id="{D0FED594-C401-B045-A1B5-EFB7BB04C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75" y="1150361"/>
            <a:ext cx="4042280" cy="514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8950" indent="-4889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1060450" indent="-407988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1 MB and 16 MB pages (termed </a:t>
            </a:r>
            <a:r>
              <a:rPr kumimoji="1" lang="en-US" altLang="sk-SK" sz="1350" b="1" dirty="0">
                <a:solidFill>
                  <a:srgbClr val="3366FF"/>
                </a:solidFill>
                <a:latin typeface="Helvetica" pitchFamily="2" charset="0"/>
              </a:rPr>
              <a:t>sections</a:t>
            </a:r>
            <a:r>
              <a:rPr kumimoji="1" lang="en-US" altLang="sk-SK" sz="1350" dirty="0">
                <a:latin typeface="Helvetica" pitchFamily="2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kumimoji="1" lang="en-US" altLang="sk-SK" sz="1350" dirty="0">
                <a:latin typeface="Helvetica" pitchFamily="2" charset="0"/>
              </a:rPr>
              <a:t>Two levels of TLBs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Outer level has two micro TLBs (one data, one instruction)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Inner is single main TLB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kumimoji="1" lang="en-US" altLang="sk-SK" sz="1350" dirty="0">
                <a:latin typeface="Helvetica" pitchFamily="2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endParaRPr kumimoji="1" lang="en-US" altLang="sk-SK" sz="1350" dirty="0">
              <a:latin typeface="Helvetica" pitchFamily="2" charset="0"/>
            </a:endParaRPr>
          </a:p>
        </p:txBody>
      </p:sp>
      <p:pic>
        <p:nvPicPr>
          <p:cNvPr id="126979" name="Picture 1" descr="8_26.pdf">
            <a:extLst>
              <a:ext uri="{FF2B5EF4-FFF2-40B4-BE49-F238E27FC236}">
                <a16:creationId xmlns:a16="http://schemas.microsoft.com/office/drawing/2014/main" id="{B37FD770-520B-BE41-B6D0-3C3DFA85C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710929"/>
            <a:ext cx="5668566" cy="36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624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2911476" y="2330450"/>
            <a:ext cx="31845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sk-SK" sz="6600"/>
              <a:t>Otázky ?</a:t>
            </a:r>
            <a:endParaRPr lang="sk-SK" sz="540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21327481-EAB2-1745-A7BA-5AE33D62C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5" y="859809"/>
            <a:ext cx="5840395" cy="52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1323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Jediný súvislý úsek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Proces – má vyhradený úsek operačnej pamäti</a:t>
            </a:r>
          </a:p>
          <a:p>
            <a:r>
              <a:rPr lang="sk-SK" dirty="0"/>
              <a:t>Jadro – má trvalo samostatný úsek</a:t>
            </a:r>
          </a:p>
          <a:p>
            <a:r>
              <a:rPr lang="sk-SK" dirty="0"/>
              <a:t>jadro je umiestnené na začiatku FAP s adresou 0</a:t>
            </a:r>
          </a:p>
          <a:p>
            <a:pPr lvl="1"/>
            <a:r>
              <a:rPr lang="sk-SK" b="1" dirty="0"/>
              <a:t>rovnaké umiestnenie LAP </a:t>
            </a:r>
            <a:r>
              <a:rPr lang="sk-SK" dirty="0"/>
              <a:t>jadra a LAP procesu do FAP -zobrazenie Z rovnaké</a:t>
            </a:r>
          </a:p>
          <a:p>
            <a:pPr lvl="1"/>
            <a:r>
              <a:rPr lang="sk-SK" b="1" dirty="0"/>
              <a:t>rôzne umiestnenie LAP </a:t>
            </a:r>
            <a:r>
              <a:rPr lang="sk-SK" dirty="0"/>
              <a:t>jadra a LAP procesu do FAP - zobrazenie Z- </a:t>
            </a:r>
            <a:r>
              <a:rPr lang="sk-SK" dirty="0" err="1"/>
              <a:t>mapovací</a:t>
            </a:r>
            <a:r>
              <a:rPr lang="sk-SK" dirty="0"/>
              <a:t> register </a:t>
            </a:r>
          </a:p>
          <a:p>
            <a:pPr lvl="1"/>
            <a:endParaRPr lang="sk-SK" dirty="0"/>
          </a:p>
          <a:p>
            <a:r>
              <a:rPr lang="sk-SK" dirty="0"/>
              <a:t>Využitie v OS bez multitaskingu – CP/M alebo MS-DOS</a:t>
            </a:r>
          </a:p>
        </p:txBody>
      </p:sp>
      <p:sp>
        <p:nvSpPr>
          <p:cNvPr id="21506" name="Zástupný symbol čísla snímky 5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908D066-EBB1-4C45-BCEE-EEC09B2D32E1}" type="slidenum">
              <a:rPr lang="sk-SK" smtClean="0"/>
              <a:pPr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1552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Jediný súvislý úsek</a:t>
            </a:r>
          </a:p>
        </p:txBody>
      </p:sp>
      <p:sp>
        <p:nvSpPr>
          <p:cNvPr id="22530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4558BAB-9F0F-4BC3-85F2-8B329ADCFA48}" type="slidenum">
              <a:rPr lang="sk-SK" smtClean="0"/>
              <a:pPr/>
              <a:t>9</a:t>
            </a:fld>
            <a:endParaRPr lang="sk-SK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98432189-D887-DE97-6C3B-7CB3E606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0" y="1837692"/>
            <a:ext cx="5257800" cy="43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lastný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4394</Words>
  <Application>Microsoft Macintosh PowerPoint</Application>
  <PresentationFormat>Širokouhlá</PresentationFormat>
  <Paragraphs>612</Paragraphs>
  <Slides>71</Slides>
  <Notes>45</Notes>
  <HiddenSlides>0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2</vt:i4>
      </vt:variant>
      <vt:variant>
        <vt:lpstr>Nadpisy snímok</vt:lpstr>
      </vt:variant>
      <vt:variant>
        <vt:i4>71</vt:i4>
      </vt:variant>
    </vt:vector>
  </HeadingPairs>
  <TitlesOfParts>
    <vt:vector size="82" baseType="lpstr">
      <vt:lpstr>ＭＳ Ｐゴシック</vt:lpstr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urw-din</vt:lpstr>
      <vt:lpstr>Office Theme</vt:lpstr>
      <vt:lpstr>Vlastný návrh</vt:lpstr>
      <vt:lpstr>Správa hlavnej pamäti</vt:lpstr>
      <vt:lpstr>Objectives</vt:lpstr>
      <vt:lpstr>Background</vt:lpstr>
      <vt:lpstr>Memory-Management Unit (MMU)</vt:lpstr>
      <vt:lpstr>Logical vs. Physical Address Space</vt:lpstr>
      <vt:lpstr>Techniky prideľovania pamäti (Historické prístupy)</vt:lpstr>
      <vt:lpstr>Prideľovanie súvislého úseku</vt:lpstr>
      <vt:lpstr>Jediný súvislý úsek</vt:lpstr>
      <vt:lpstr>Jediný súvislý úsek</vt:lpstr>
      <vt:lpstr>Dynamic relocation using a relocation register</vt:lpstr>
      <vt:lpstr>Base and Limit Registers</vt:lpstr>
      <vt:lpstr>Hardware Address Protection with Base and Limit Registers</vt:lpstr>
      <vt:lpstr>Ochrana pamäti</vt:lpstr>
      <vt:lpstr>Hodnotenie</vt:lpstr>
      <vt:lpstr>Swapping</vt:lpstr>
      <vt:lpstr>Schematic View of Swapping</vt:lpstr>
      <vt:lpstr>Context Switch Time including Swapping</vt:lpstr>
      <vt:lpstr>Swapping on Mobile Systems</vt:lpstr>
      <vt:lpstr>Výmena obsahu úseku (swapping)</vt:lpstr>
      <vt:lpstr>Výmena obsahu úseku</vt:lpstr>
      <vt:lpstr>Prekrývanie segmentov</vt:lpstr>
      <vt:lpstr>Prekrývanie segmentov</vt:lpstr>
      <vt:lpstr>Prekrývanie segmentov – stromová štruktúra</vt:lpstr>
      <vt:lpstr>Prekrývanie segmentov – zónová štruktúra</vt:lpstr>
      <vt:lpstr>Prideľovanie viacerých súvislých úsekov</vt:lpstr>
      <vt:lpstr>Statické súvislé úseky</vt:lpstr>
      <vt:lpstr>Dynamicky tvorené súvislé úseky</vt:lpstr>
      <vt:lpstr>Fragmentácia pamäti</vt:lpstr>
      <vt:lpstr>Striasanie pamäte</vt:lpstr>
      <vt:lpstr>Segmentácia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Výhody a nevýhody segmentácie</vt:lpstr>
      <vt:lpstr>Jednoduché stránkovanie</vt:lpstr>
      <vt:lpstr>Paging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Free Frames</vt:lpstr>
      <vt:lpstr>Implementation of Page Table</vt:lpstr>
      <vt:lpstr>Associative Memory</vt:lpstr>
      <vt:lpstr>Paging Hardware With TLB (translation look-aside buffers )</vt:lpstr>
      <vt:lpstr>Effective Memory Access Time -EMAT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32-bit Logical Address Space</vt:lpstr>
      <vt:lpstr>64-bit Logical Address Space</vt:lpstr>
      <vt:lpstr>Hashed Page Tables</vt:lpstr>
      <vt:lpstr>Inverted Page Table</vt:lpstr>
      <vt:lpstr>Inverted Page Table Architecture</vt:lpstr>
      <vt:lpstr>Inverted Page Table Architecture</vt:lpstr>
      <vt:lpstr>Example: The Intel 32 and 64-bit Architectures</vt:lpstr>
      <vt:lpstr>Example: The Intel IA-32 Architecture</vt:lpstr>
      <vt:lpstr>Logical to Physical Address Translation in IA-32</vt:lpstr>
      <vt:lpstr>Intel IA-32 Segmentation</vt:lpstr>
      <vt:lpstr>Intel IA-32 Paging Architecture</vt:lpstr>
      <vt:lpstr>Intel IA-32 Page Address Extensions</vt:lpstr>
      <vt:lpstr>AMD/Intel x86-64</vt:lpstr>
      <vt:lpstr>Example: ARM Architecture</vt:lpstr>
      <vt:lpstr>Záver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Správa pamäti</dc:title>
  <dc:creator>Julius Barath</dc:creator>
  <cp:lastModifiedBy>Július Baráth</cp:lastModifiedBy>
  <cp:revision>115</cp:revision>
  <cp:lastPrinted>2025-03-04T12:14:07Z</cp:lastPrinted>
  <dcterms:created xsi:type="dcterms:W3CDTF">2013-05-23T07:17:40Z</dcterms:created>
  <dcterms:modified xsi:type="dcterms:W3CDTF">2025-03-04T12:18:08Z</dcterms:modified>
</cp:coreProperties>
</file>